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  <p:sldMasterId id="2147483774" r:id="rId5"/>
    <p:sldMasterId id="2147483711" r:id="rId6"/>
    <p:sldMasterId id="2147483743" r:id="rId7"/>
    <p:sldMasterId id="2147483824" r:id="rId8"/>
  </p:sldMasterIdLst>
  <p:notesMasterIdLst>
    <p:notesMasterId r:id="rId20"/>
  </p:notesMasterIdLst>
  <p:handoutMasterIdLst>
    <p:handoutMasterId r:id="rId21"/>
  </p:handoutMasterIdLst>
  <p:sldIdLst>
    <p:sldId id="2076138985" r:id="rId9"/>
    <p:sldId id="2076138993" r:id="rId10"/>
    <p:sldId id="2076138994" r:id="rId11"/>
    <p:sldId id="2076139001" r:id="rId12"/>
    <p:sldId id="2076138987" r:id="rId13"/>
    <p:sldId id="2076138889" r:id="rId14"/>
    <p:sldId id="2076139042" r:id="rId15"/>
    <p:sldId id="2076138890" r:id="rId16"/>
    <p:sldId id="2076138892" r:id="rId17"/>
    <p:sldId id="2076138893" r:id="rId18"/>
    <p:sldId id="207613901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uide sheet" id="{A212D213-9F61-4D92-A6CB-5401E76F07D6}">
          <p14:sldIdLst/>
        </p14:section>
        <p14:section name="Sample without partner logo" id="{3CD1D2D2-A2FA-4745-BE26-330FB055A3E5}">
          <p14:sldIdLst>
            <p14:sldId id="2076138985"/>
            <p14:sldId id="2076138993"/>
            <p14:sldId id="2076138994"/>
            <p14:sldId id="2076139001"/>
            <p14:sldId id="2076138987"/>
            <p14:sldId id="2076138889"/>
            <p14:sldId id="2076139042"/>
            <p14:sldId id="2076138890"/>
            <p14:sldId id="2076138892"/>
            <p14:sldId id="2076138893"/>
          </p14:sldIdLst>
        </p14:section>
        <p14:section name="Sample with partner logo" id="{252F5D7E-E09A-4D52-B693-5013B5D57CF8}">
          <p14:sldIdLst>
            <p14:sldId id="2076139012"/>
          </p14:sldIdLst>
        </p14:section>
        <p14:section name="Title Slides" id="{5B761AE7-E7BE-4B50-B088-023CC4239787}">
          <p14:sldIdLst/>
        </p14:section>
        <p14:section name="Agenda Slides" id="{4EB32D8C-4F77-40A8-9C82-7A6DB52F821C}">
          <p14:sldIdLst/>
        </p14:section>
        <p14:section name="Body Slides" id="{43F835A3-7409-4CBE-A166-711F694CF713}">
          <p14:sldIdLst/>
        </p14:section>
        <p14:section name="Section Breaker Slides" id="{D6C76CFF-C4D6-47EE-9768-30DA0CDE9F64}">
          <p14:sldIdLst/>
        </p14:section>
        <p14:section name="Boilerplate Slides" id="{C38BAB0C-6F46-4EC4-9FF6-937C4F4F2D8D}">
          <p14:sldIdLst/>
        </p14:section>
        <p14:section name="Thank You Slides" id="{B7C19470-EA2A-4FDB-AE45-6DAD5535EDAA}">
          <p14:sldIdLst/>
        </p14:section>
        <p14:section name="Resources" id="{D8CB7033-AA09-4765-B4DF-617B9FB73B5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952"/>
    <a:srgbClr val="B6A0E0"/>
    <a:srgbClr val="232F89"/>
    <a:srgbClr val="3956A4"/>
    <a:srgbClr val="F3E6C6"/>
    <a:srgbClr val="EEDAA8"/>
    <a:srgbClr val="E7D08D"/>
    <a:srgbClr val="FFFFFF"/>
    <a:srgbClr val="E0D8F0"/>
    <a:srgbClr val="D1C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7E0AC5-52BD-478C-B8FE-DB87815D12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3C620-4166-4BED-AAF4-4ED2552538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7078-C22E-47BD-8954-57D7880E7B3B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94B23-2ECA-4D8F-97A6-D05EC80684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B6C49-7908-43D8-BDD5-FE04B9D16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E1815-FEFA-4BBC-9BAF-EA919C5A8D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437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36C80-B558-47F1-B394-7FE23820FEA7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E545A-71E4-49A6-85EB-702752E1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46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6BDE8-3CC1-4456-BCA8-FBA2B062B3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45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FBF084-3D79-4A71-B402-49BD6FF939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410" y="4028440"/>
            <a:ext cx="535881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0B7CC3C-91B4-4AD9-A506-E5BA72DDC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B340F-4F9B-40EB-81DB-55122043BE8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9349" y="969962"/>
            <a:ext cx="5358811" cy="291871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C5AE8085-7EAB-4378-B15A-E6AB73BD97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7140" y="4070986"/>
            <a:ext cx="5358809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B6ACEE5-4875-404E-9FCF-6C8CEA636A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77141" y="969962"/>
            <a:ext cx="5358811" cy="291871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61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FBF084-3D79-4A71-B402-49BD6FF939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410" y="4028440"/>
            <a:ext cx="535881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0B7CC3C-91B4-4AD9-A506-E5BA72DDC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C5AE8085-7EAB-4378-B15A-E6AB73BD97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7140" y="4070986"/>
            <a:ext cx="5358809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C785370A-6FFB-4E0D-8853-3E8FA6DCC4E8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346858" y="787399"/>
            <a:ext cx="11047581" cy="31083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138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FBF084-3D79-4A71-B402-49BD6FF939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858" y="4028440"/>
            <a:ext cx="11128862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endParaRPr lang="en-IN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0B7CC3C-91B4-4AD9-A506-E5BA72DDC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C785370A-6FFB-4E0D-8853-3E8FA6DCC4E8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346858" y="787399"/>
            <a:ext cx="11047581" cy="31083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15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FBF084-3D79-4A71-B402-49BD6FF939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858" y="787399"/>
            <a:ext cx="5246222" cy="464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endParaRPr lang="en-IN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endParaRPr lang="en-IN"/>
          </a:p>
          <a:p>
            <a:pPr lvl="0"/>
            <a:endParaRPr lang="en-IN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0B7CC3C-91B4-4AD9-A506-E5BA72DDC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C785370A-6FFB-4E0D-8853-3E8FA6DCC4E8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5775960" y="787399"/>
            <a:ext cx="5618479" cy="5344161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624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FBF084-3D79-4A71-B402-49BD6FF939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858" y="787399"/>
            <a:ext cx="5246222" cy="2606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endParaRPr lang="en-IN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0B7CC3C-91B4-4AD9-A506-E5BA72DDC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C785370A-6FFB-4E0D-8853-3E8FA6DCC4E8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5775960" y="787399"/>
            <a:ext cx="5618479" cy="5344161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C5489F5D-C5BB-4423-A9E0-510DFD68AF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6858" y="3566160"/>
            <a:ext cx="5246222" cy="1656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7750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0B7CC3C-91B4-4AD9-A506-E5BA72DDC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C785370A-6FFB-4E0D-8853-3E8FA6DCC4E8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386081" y="787399"/>
            <a:ext cx="5207000" cy="4475481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C5489F5D-C5BB-4423-A9E0-510DFD68AF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6858" y="5354321"/>
            <a:ext cx="5246222" cy="949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</a:t>
            </a:r>
          </a:p>
        </p:txBody>
      </p:sp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60D21D38-F75E-4D78-B361-BB8D32C52EE6}"/>
              </a:ext>
            </a:extLst>
          </p:cNvPr>
          <p:cNvSpPr>
            <a:spLocks noGrp="1"/>
          </p:cNvSpPr>
          <p:nvPr>
            <p:ph type="dgm" sz="quarter" idx="24"/>
          </p:nvPr>
        </p:nvSpPr>
        <p:spPr>
          <a:xfrm>
            <a:off x="5862321" y="787399"/>
            <a:ext cx="5207000" cy="4475481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68457683-E4CC-4EA4-8EB1-63A6580890E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62321" y="5354321"/>
            <a:ext cx="5246222" cy="949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</a:t>
            </a:r>
          </a:p>
        </p:txBody>
      </p:sp>
    </p:spTree>
    <p:extLst>
      <p:ext uri="{BB962C8B-B14F-4D97-AF65-F5344CB8AC3E}">
        <p14:creationId xmlns:p14="http://schemas.microsoft.com/office/powerpoint/2010/main" val="3466713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C1981-7305-4C3C-B4A2-A122B762D3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3180" y="0"/>
            <a:ext cx="579882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F4374-0F4A-48BF-9FC8-53F8AF986C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638" y="144748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IN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4B5A77-676D-40E1-91F7-080CD5C2E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638" y="229330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  <a:endParaRPr lang="en-IN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4A8E75D-876A-4E7E-A799-05678FA5E6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638" y="313912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  <a:endParaRPr lang="en-IN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BDA681-8163-456B-9953-044E4E36F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638" y="398494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  <a:endParaRPr lang="en-IN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2A7EB5A-194B-4BB9-AE1E-05C77B87E7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638" y="483076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  <a:endParaRPr lang="en-IN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698AE6C-62CE-4D9F-BBF0-91C449F130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567658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82145F-3792-4643-9A9A-C07BF6DF5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47800" y="1447165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1</a:t>
            </a:r>
            <a:endParaRPr lang="en-IN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071817D-6DF7-405A-97A7-FF0A0DE838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7800" y="2270125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2</a:t>
            </a:r>
            <a:endParaRPr lang="en-IN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EE9C871-1048-4ED8-B1B6-33F3E3D4A8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47800" y="3138806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3</a:t>
            </a:r>
            <a:endParaRPr lang="en-IN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2A9ADF3C-324D-4485-A6F5-D2AC91A054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7800" y="3961766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4</a:t>
            </a:r>
            <a:endParaRPr lang="en-IN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6321AC47-2C8B-4DD4-8F86-EFB3B6FCA3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7800" y="4837749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5</a:t>
            </a:r>
            <a:endParaRPr lang="en-IN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435EFAE-68A1-4304-89AD-CF42EBF167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47800" y="5660709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6</a:t>
            </a:r>
            <a:endParaRPr lang="en-IN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CC72C05-0908-40C5-8629-28C23738A2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638" y="601344"/>
            <a:ext cx="4884737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877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F4374-0F4A-48BF-9FC8-53F8AF986C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638" y="144748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IN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4B5A77-676D-40E1-91F7-080CD5C2E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638" y="229330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  <a:endParaRPr lang="en-IN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4A8E75D-876A-4E7E-A799-05678FA5E6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638" y="313912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  <a:endParaRPr lang="en-IN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BDA681-8163-456B-9953-044E4E36F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638" y="398494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  <a:endParaRPr lang="en-IN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2A7EB5A-194B-4BB9-AE1E-05C77B87E7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638" y="483076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  <a:endParaRPr lang="en-IN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698AE6C-62CE-4D9F-BBF0-91C449F130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567658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82145F-3792-4643-9A9A-C07BF6DF5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47800" y="1447165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1</a:t>
            </a:r>
            <a:endParaRPr lang="en-IN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071817D-6DF7-405A-97A7-FF0A0DE838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7800" y="2270125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2</a:t>
            </a:r>
            <a:endParaRPr lang="en-IN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EE9C871-1048-4ED8-B1B6-33F3E3D4A8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47800" y="3138806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3</a:t>
            </a:r>
            <a:endParaRPr lang="en-IN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2A9ADF3C-324D-4485-A6F5-D2AC91A054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7800" y="3961766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4</a:t>
            </a:r>
            <a:endParaRPr lang="en-IN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6321AC47-2C8B-4DD4-8F86-EFB3B6FCA3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7800" y="4837749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5</a:t>
            </a:r>
            <a:endParaRPr lang="en-IN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435EFAE-68A1-4304-89AD-CF42EBF167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47800" y="5660709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6</a:t>
            </a:r>
            <a:endParaRPr lang="en-IN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CC72C05-0908-40C5-8629-28C23738A2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638" y="601344"/>
            <a:ext cx="4884737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499A98-D54F-4E0D-A883-32B3D93C4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7" r="14215"/>
          <a:stretch/>
        </p:blipFill>
        <p:spPr>
          <a:xfrm flipH="1">
            <a:off x="6393179" y="0"/>
            <a:ext cx="5798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12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F4374-0F4A-48BF-9FC8-53F8AF986C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638" y="144748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IN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4B5A77-676D-40E1-91F7-080CD5C2E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638" y="229330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  <a:endParaRPr lang="en-IN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4A8E75D-876A-4E7E-A799-05678FA5E6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638" y="313912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  <a:endParaRPr lang="en-IN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BDA681-8163-456B-9953-044E4E36F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638" y="398494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  <a:endParaRPr lang="en-IN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2A7EB5A-194B-4BB9-AE1E-05C77B87E7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638" y="483076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  <a:endParaRPr lang="en-IN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698AE6C-62CE-4D9F-BBF0-91C449F130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567658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82145F-3792-4643-9A9A-C07BF6DF5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47800" y="1447165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1</a:t>
            </a:r>
            <a:endParaRPr lang="en-IN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071817D-6DF7-405A-97A7-FF0A0DE838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7800" y="2270125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2</a:t>
            </a:r>
            <a:endParaRPr lang="en-IN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EE9C871-1048-4ED8-B1B6-33F3E3D4A8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47800" y="3138806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3</a:t>
            </a:r>
            <a:endParaRPr lang="en-IN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2A9ADF3C-324D-4485-A6F5-D2AC91A054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7800" y="3961766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4</a:t>
            </a:r>
            <a:endParaRPr lang="en-IN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6321AC47-2C8B-4DD4-8F86-EFB3B6FCA3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7800" y="4837749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5</a:t>
            </a:r>
            <a:endParaRPr lang="en-IN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435EFAE-68A1-4304-89AD-CF42EBF167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47800" y="5660709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6</a:t>
            </a:r>
            <a:endParaRPr lang="en-IN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CC72C05-0908-40C5-8629-28C23738A2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638" y="601344"/>
            <a:ext cx="4884737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127938-158D-4821-A615-DDB958BE72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5" r="21815"/>
          <a:stretch/>
        </p:blipFill>
        <p:spPr>
          <a:xfrm flipH="1">
            <a:off x="6393179" y="0"/>
            <a:ext cx="5798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16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F4374-0F4A-48BF-9FC8-53F8AF986C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638" y="144748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IN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4B5A77-676D-40E1-91F7-080CD5C2E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638" y="229330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  <a:endParaRPr lang="en-IN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4A8E75D-876A-4E7E-A799-05678FA5E6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638" y="313912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  <a:endParaRPr lang="en-IN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BDA681-8163-456B-9953-044E4E36F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638" y="398494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  <a:endParaRPr lang="en-IN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2A7EB5A-194B-4BB9-AE1E-05C77B87E7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638" y="483076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  <a:endParaRPr lang="en-IN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698AE6C-62CE-4D9F-BBF0-91C449F130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5676583"/>
            <a:ext cx="586422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82145F-3792-4643-9A9A-C07BF6DF5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47800" y="1447165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1</a:t>
            </a:r>
            <a:endParaRPr lang="en-IN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071817D-6DF7-405A-97A7-FF0A0DE838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7800" y="2270125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2</a:t>
            </a:r>
            <a:endParaRPr lang="en-IN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EE9C871-1048-4ED8-B1B6-33F3E3D4A8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47800" y="3138806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3</a:t>
            </a:r>
            <a:endParaRPr lang="en-IN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2A9ADF3C-324D-4485-A6F5-D2AC91A054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7800" y="3961766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4</a:t>
            </a:r>
            <a:endParaRPr lang="en-IN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6321AC47-2C8B-4DD4-8F86-EFB3B6FCA3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7800" y="4837749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5</a:t>
            </a:r>
            <a:endParaRPr lang="en-IN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435EFAE-68A1-4304-89AD-CF42EBF167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47800" y="5660709"/>
            <a:ext cx="4092575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Topic 6</a:t>
            </a:r>
            <a:endParaRPr lang="en-IN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CC72C05-0908-40C5-8629-28C23738A2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638" y="601344"/>
            <a:ext cx="4884737" cy="54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377F14-2745-40B1-A462-ACE252388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3" b="16633"/>
          <a:stretch/>
        </p:blipFill>
        <p:spPr>
          <a:xfrm flipH="1">
            <a:off x="6393179" y="0"/>
            <a:ext cx="5798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0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982EDC4-66C6-4C38-BD5B-4C55B66556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963011"/>
            <a:ext cx="6416040" cy="2419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. </a:t>
            </a:r>
            <a:r>
              <a:rPr lang="en-IN" err="1"/>
              <a:t>Fusce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quam</a:t>
            </a:r>
            <a:r>
              <a:rPr lang="en-IN"/>
              <a:t> </a:t>
            </a:r>
            <a:r>
              <a:rPr lang="en-IN" err="1"/>
              <a:t>eget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. </a:t>
            </a:r>
            <a:r>
              <a:rPr lang="en-IN" err="1"/>
              <a:t>Suspendisse</a:t>
            </a:r>
            <a:r>
              <a:rPr lang="en-IN"/>
              <a:t> fermentum </a:t>
            </a:r>
            <a:r>
              <a:rPr lang="en-IN" err="1"/>
              <a:t>posuere</a:t>
            </a:r>
            <a:r>
              <a:rPr lang="en-IN"/>
              <a:t> </a:t>
            </a:r>
            <a:r>
              <a:rPr lang="en-IN" err="1"/>
              <a:t>mauris</a:t>
            </a:r>
            <a:r>
              <a:rPr lang="en-IN"/>
              <a:t>, et </a:t>
            </a:r>
            <a:r>
              <a:rPr lang="en-IN" err="1"/>
              <a:t>suscipit</a:t>
            </a:r>
            <a:r>
              <a:rPr lang="en-IN"/>
              <a:t> </a:t>
            </a:r>
            <a:r>
              <a:rPr lang="en-IN" err="1"/>
              <a:t>diam</a:t>
            </a:r>
            <a:r>
              <a:rPr lang="en-IN"/>
              <a:t> porta vel. 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2EF6DBB0-7EE2-4883-BFCC-E00A3FB391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3543887"/>
            <a:ext cx="6487160" cy="2419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. </a:t>
            </a:r>
            <a:r>
              <a:rPr lang="en-IN" err="1"/>
              <a:t>Fusce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quam</a:t>
            </a:r>
            <a:r>
              <a:rPr lang="en-IN"/>
              <a:t> </a:t>
            </a:r>
            <a:r>
              <a:rPr lang="en-IN" err="1"/>
              <a:t>eget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. </a:t>
            </a:r>
            <a:r>
              <a:rPr lang="en-IN" err="1"/>
              <a:t>Suspendisse</a:t>
            </a:r>
            <a:r>
              <a:rPr lang="en-IN"/>
              <a:t> fermentum </a:t>
            </a:r>
            <a:r>
              <a:rPr lang="en-IN" err="1"/>
              <a:t>posuere</a:t>
            </a:r>
            <a:r>
              <a:rPr lang="en-IN"/>
              <a:t> </a:t>
            </a:r>
            <a:r>
              <a:rPr lang="en-IN" err="1"/>
              <a:t>mauris</a:t>
            </a:r>
            <a:r>
              <a:rPr lang="en-IN"/>
              <a:t>, et </a:t>
            </a:r>
            <a:r>
              <a:rPr lang="en-IN" err="1"/>
              <a:t>suscipit</a:t>
            </a:r>
            <a:r>
              <a:rPr lang="en-IN"/>
              <a:t> </a:t>
            </a:r>
            <a:r>
              <a:rPr lang="en-IN" err="1"/>
              <a:t>diam</a:t>
            </a:r>
            <a:r>
              <a:rPr lang="en-IN"/>
              <a:t> porta vel. </a:t>
            </a:r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298D652C-A164-4D85-83DE-7E6BAD4FBB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27875" y="963613"/>
            <a:ext cx="4794250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29354C7-C10C-4EDE-8720-A6137B590E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32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8EE5D-5034-4D07-A38C-762872C3C4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152CB6-DEEF-471D-8567-EB09FCD5BD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524" y="4548821"/>
            <a:ext cx="7407275" cy="891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8C1A9-F890-4FDF-A982-CCFBC8E424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524" y="5680392"/>
            <a:ext cx="5905500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276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FD4952-1C36-4C71-9CE1-877B8F3F56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4000499"/>
            <a:ext cx="12192000" cy="2857501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152CB6-DEEF-471D-8567-EB09FCD5BD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524" y="4548822"/>
            <a:ext cx="7407275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8C1A9-F890-4FDF-A982-CCFBC8E424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524" y="5680392"/>
            <a:ext cx="5905500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667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looking at a person in a suit standing in front of&#10;&#10;Description automatically generated with low confidence">
            <a:extLst>
              <a:ext uri="{FF2B5EF4-FFF2-40B4-BE49-F238E27FC236}">
                <a16:creationId xmlns:a16="http://schemas.microsoft.com/office/drawing/2014/main" id="{1FA6D14C-75DF-4CE8-A421-F4161A1530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9" b="5853"/>
          <a:stretch/>
        </p:blipFill>
        <p:spPr>
          <a:xfrm>
            <a:off x="-1" y="1"/>
            <a:ext cx="1226337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4000499"/>
            <a:ext cx="12192000" cy="285750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152CB6-DEEF-471D-8567-EB09FCD5BD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524" y="4548822"/>
            <a:ext cx="7407275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8C1A9-F890-4FDF-A982-CCFBC8E424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524" y="5680392"/>
            <a:ext cx="5905500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350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4D11B14-DBE4-49BB-B30F-88BCE6EB7A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890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1CBE82-748B-40BD-B287-7ACC350D5BF1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152CB6-DEEF-471D-8567-EB09FCD5BD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7925" y="408621"/>
            <a:ext cx="4460876" cy="1308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8C1A9-F890-4FDF-A982-CCFBC8E424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7925" y="2256472"/>
            <a:ext cx="4747896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623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people standing in a hallway&#10;&#10;Description automatically generated with low confidence">
            <a:extLst>
              <a:ext uri="{FF2B5EF4-FFF2-40B4-BE49-F238E27FC236}">
                <a16:creationId xmlns:a16="http://schemas.microsoft.com/office/drawing/2014/main" id="{09851C7D-61A6-4F7E-84A3-4F2CF7B6D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t="29524" r="1944"/>
          <a:stretch/>
        </p:blipFill>
        <p:spPr>
          <a:xfrm>
            <a:off x="-1" y="-2"/>
            <a:ext cx="12192001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1CBE82-748B-40BD-B287-7ACC350D5BF1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152CB6-DEEF-471D-8567-EB09FCD5BD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7925" y="408621"/>
            <a:ext cx="4460876" cy="1308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8C1A9-F890-4FDF-A982-CCFBC8E424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7925" y="2256472"/>
            <a:ext cx="4747896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295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195E9D-8603-46CE-BA30-5B97B877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152CB6-DEEF-471D-8567-EB09FCD5BD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7925" y="408621"/>
            <a:ext cx="4460876" cy="1308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A8C1A9-F890-4FDF-A982-CCFBC8E424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7925" y="2256472"/>
            <a:ext cx="4747896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9294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7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5E23A36-C147-42B5-9E42-4B90AA6D33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605" y="2788602"/>
            <a:ext cx="6594476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60A34632-35BD-416E-86F0-E6C30259C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604" y="3873766"/>
            <a:ext cx="5905500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8911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5E23A36-C147-42B5-9E42-4B90AA6D33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604" y="2788602"/>
            <a:ext cx="6743885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60A34632-35BD-416E-86F0-E6C30259C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604" y="3873766"/>
            <a:ext cx="5905500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7042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1115BA-F854-4321-9C79-6C1F7305C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51486B8-A771-42F7-BDD0-F1D887D391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124" y="2148521"/>
            <a:ext cx="7407275" cy="891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65E0E3F-373A-40E8-9011-5C4E9A819F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124" y="3233686"/>
            <a:ext cx="5905500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802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ECEEAB-28DC-425C-985B-3CCCE0291E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B7BB024-D8D7-4AF0-83F1-D044A999C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82744" y="2681922"/>
            <a:ext cx="7407275" cy="697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DC830BB-C4E1-4D9E-8114-6F97FE1D6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2744" y="3767086"/>
            <a:ext cx="5905500" cy="731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723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222D1EE2-A2A4-4571-B84C-80BF4391E8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963011"/>
            <a:ext cx="10454640" cy="1378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. 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8E86007D-2BD4-41F5-AFEB-D38E47E013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695527"/>
            <a:ext cx="10454640" cy="14192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. 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A6FE2C0-7E83-492C-970C-256CA08D00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" y="4426011"/>
            <a:ext cx="10454640" cy="14192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9BD30F0-B070-48AF-83F8-0151FEC78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1206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1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0D19700-B698-4FD2-9ED3-FD402F372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425" y="-405000"/>
            <a:ext cx="3745913" cy="3834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ED3251-4DD2-4786-B559-68795D0D1F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5025" y="3174055"/>
            <a:ext cx="4321176" cy="129562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99F75CA-6B66-4803-98E7-706D47343A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5025" y="5100406"/>
            <a:ext cx="4656457" cy="104131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55D96-AF51-49CE-9445-8C4C9129C7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569075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5324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1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0D19700-B698-4FD2-9ED3-FD402F372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425" y="-405000"/>
            <a:ext cx="3745913" cy="3834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ED3251-4DD2-4786-B559-68795D0D1F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5025" y="3174055"/>
            <a:ext cx="4321176" cy="129562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99F75CA-6B66-4803-98E7-706D47343A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5025" y="5100406"/>
            <a:ext cx="4656457" cy="104131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  <p:pic>
        <p:nvPicPr>
          <p:cNvPr id="7" name="Picture 6" descr="Two people standing in a hallway&#10;&#10;Description automatically generated with low confidence">
            <a:extLst>
              <a:ext uri="{FF2B5EF4-FFF2-40B4-BE49-F238E27FC236}">
                <a16:creationId xmlns:a16="http://schemas.microsoft.com/office/drawing/2014/main" id="{623B7E18-0603-4773-B018-7B0321D18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t="29524" r="40501"/>
          <a:stretch/>
        </p:blipFill>
        <p:spPr>
          <a:xfrm>
            <a:off x="0" y="-2"/>
            <a:ext cx="65686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69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13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0D19700-B698-4FD2-9ED3-FD402F372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425" y="-405000"/>
            <a:ext cx="3745913" cy="3834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ED3251-4DD2-4786-B559-68795D0D1F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5025" y="3174055"/>
            <a:ext cx="4321176" cy="129562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99F75CA-6B66-4803-98E7-706D47343A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5025" y="5100406"/>
            <a:ext cx="4656457" cy="104131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52B8451-6D41-4BA2-A157-7FE7B52B6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05"/>
          <a:stretch/>
        </p:blipFill>
        <p:spPr>
          <a:xfrm flipH="1">
            <a:off x="0" y="0"/>
            <a:ext cx="6557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696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14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0D19700-B698-4FD2-9ED3-FD402F372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425" y="-405000"/>
            <a:ext cx="3745913" cy="3834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ED3251-4DD2-4786-B559-68795D0D1F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5025" y="3174055"/>
            <a:ext cx="4321176" cy="129562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section title here</a:t>
            </a:r>
            <a:endParaRPr lang="en-IN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99F75CA-6B66-4803-98E7-706D47343A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5025" y="5100406"/>
            <a:ext cx="4656457" cy="104131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section subtitle here – this can be a short description</a:t>
            </a:r>
          </a:p>
          <a:p>
            <a:pPr lvl="0"/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55D96-AF51-49CE-9445-8C4C9129C7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569075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170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65CC76-77AA-4BA4-A710-F63FC784E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497638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ED8179-30B8-4A1D-ACC2-5B0B639825E8}"/>
              </a:ext>
            </a:extLst>
          </p:cNvPr>
          <p:cNvCxnSpPr>
            <a:cxnSpLocks/>
          </p:cNvCxnSpPr>
          <p:nvPr userDrawn="1"/>
        </p:nvCxnSpPr>
        <p:spPr>
          <a:xfrm>
            <a:off x="6891020" y="3748722"/>
            <a:ext cx="70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A1F51FA-11D3-408F-9AC4-A050DC401E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8860" y="2593927"/>
            <a:ext cx="6495135" cy="628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Title/Name</a:t>
            </a:r>
            <a:endParaRPr lang="en-IN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DE0709-C043-4682-9F9F-A8F4E72E44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8859" y="3392949"/>
            <a:ext cx="6495135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4C5F739-09D6-4EB7-B5D7-71CDE8253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8859" y="4783004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77AC67A-88BA-41FB-8224-55E3179DFE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859" y="431337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8099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889FB-A4F6-466F-8599-6D4DD3A04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6" r="13694"/>
          <a:stretch/>
        </p:blipFill>
        <p:spPr>
          <a:xfrm>
            <a:off x="0" y="0"/>
            <a:ext cx="6477022" cy="68579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3AE629-D9E3-47B7-86DC-479E5FA2C6C3}"/>
              </a:ext>
            </a:extLst>
          </p:cNvPr>
          <p:cNvSpPr/>
          <p:nvPr userDrawn="1"/>
        </p:nvSpPr>
        <p:spPr>
          <a:xfrm>
            <a:off x="4376053" y="1699710"/>
            <a:ext cx="4357687" cy="4357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ED8179-30B8-4A1D-ACC2-5B0B639825E8}"/>
              </a:ext>
            </a:extLst>
          </p:cNvPr>
          <p:cNvCxnSpPr>
            <a:cxnSpLocks/>
          </p:cNvCxnSpPr>
          <p:nvPr userDrawn="1"/>
        </p:nvCxnSpPr>
        <p:spPr>
          <a:xfrm>
            <a:off x="6891020" y="3748722"/>
            <a:ext cx="70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A1F51FA-11D3-408F-9AC4-A050DC401E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8860" y="2593927"/>
            <a:ext cx="6495135" cy="628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Title/Name</a:t>
            </a:r>
            <a:endParaRPr lang="en-IN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DE0709-C043-4682-9F9F-A8F4E72E44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8859" y="3392949"/>
            <a:ext cx="6495135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4C5F739-09D6-4EB7-B5D7-71CDE8253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8859" y="4783004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77AC67A-88BA-41FB-8224-55E3179DFE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859" y="431337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B41284-6704-4332-B481-5D4FB2BF6B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46" y="415150"/>
            <a:ext cx="2247588" cy="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973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889FB-A4F6-466F-8599-6D4DD3A04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" r="34000"/>
          <a:stretch/>
        </p:blipFill>
        <p:spPr>
          <a:xfrm flipH="1">
            <a:off x="0" y="0"/>
            <a:ext cx="6477022" cy="68579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3AE629-D9E3-47B7-86DC-479E5FA2C6C3}"/>
              </a:ext>
            </a:extLst>
          </p:cNvPr>
          <p:cNvSpPr/>
          <p:nvPr userDrawn="1"/>
        </p:nvSpPr>
        <p:spPr>
          <a:xfrm>
            <a:off x="4376053" y="1699710"/>
            <a:ext cx="4357687" cy="4357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ED8179-30B8-4A1D-ACC2-5B0B639825E8}"/>
              </a:ext>
            </a:extLst>
          </p:cNvPr>
          <p:cNvCxnSpPr>
            <a:cxnSpLocks/>
          </p:cNvCxnSpPr>
          <p:nvPr userDrawn="1"/>
        </p:nvCxnSpPr>
        <p:spPr>
          <a:xfrm>
            <a:off x="6891020" y="3748722"/>
            <a:ext cx="70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A1F51FA-11D3-408F-9AC4-A050DC401E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8860" y="2593927"/>
            <a:ext cx="6495135" cy="628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Title/Name</a:t>
            </a:r>
            <a:endParaRPr lang="en-IN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DE0709-C043-4682-9F9F-A8F4E72E44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8859" y="3392949"/>
            <a:ext cx="6495135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4C5F739-09D6-4EB7-B5D7-71CDE8253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8859" y="4783004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77AC67A-88BA-41FB-8224-55E3179DFE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859" y="431337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B41284-6704-4332-B481-5D4FB2BF6B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46" y="415150"/>
            <a:ext cx="2247588" cy="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244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889FB-A4F6-466F-8599-6D4DD3A04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4" r="-218"/>
          <a:stretch/>
        </p:blipFill>
        <p:spPr>
          <a:xfrm>
            <a:off x="0" y="0"/>
            <a:ext cx="6477022" cy="68579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3AE629-D9E3-47B7-86DC-479E5FA2C6C3}"/>
              </a:ext>
            </a:extLst>
          </p:cNvPr>
          <p:cNvSpPr/>
          <p:nvPr userDrawn="1"/>
        </p:nvSpPr>
        <p:spPr>
          <a:xfrm>
            <a:off x="4376053" y="1699710"/>
            <a:ext cx="4357687" cy="4357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ED8179-30B8-4A1D-ACC2-5B0B639825E8}"/>
              </a:ext>
            </a:extLst>
          </p:cNvPr>
          <p:cNvCxnSpPr>
            <a:cxnSpLocks/>
          </p:cNvCxnSpPr>
          <p:nvPr userDrawn="1"/>
        </p:nvCxnSpPr>
        <p:spPr>
          <a:xfrm>
            <a:off x="6891020" y="3748722"/>
            <a:ext cx="70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A1F51FA-11D3-408F-9AC4-A050DC401E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8860" y="2593927"/>
            <a:ext cx="6495135" cy="628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Title/Name</a:t>
            </a:r>
            <a:endParaRPr lang="en-IN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DE0709-C043-4682-9F9F-A8F4E72E44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8859" y="3392949"/>
            <a:ext cx="6495135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4C5F739-09D6-4EB7-B5D7-71CDE8253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8859" y="4783004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77AC67A-88BA-41FB-8224-55E3179DFE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859" y="431337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B41284-6704-4332-B481-5D4FB2BF6B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46" y="415150"/>
            <a:ext cx="2247588" cy="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85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889FB-A4F6-466F-8599-6D4DD3A04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7" t="26575" r="-157" b="1335"/>
          <a:stretch/>
        </p:blipFill>
        <p:spPr>
          <a:xfrm>
            <a:off x="0" y="0"/>
            <a:ext cx="6477022" cy="68579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3AE629-D9E3-47B7-86DC-479E5FA2C6C3}"/>
              </a:ext>
            </a:extLst>
          </p:cNvPr>
          <p:cNvSpPr/>
          <p:nvPr userDrawn="1"/>
        </p:nvSpPr>
        <p:spPr>
          <a:xfrm>
            <a:off x="4376053" y="1699710"/>
            <a:ext cx="4357687" cy="4357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ED8179-30B8-4A1D-ACC2-5B0B639825E8}"/>
              </a:ext>
            </a:extLst>
          </p:cNvPr>
          <p:cNvCxnSpPr>
            <a:cxnSpLocks/>
          </p:cNvCxnSpPr>
          <p:nvPr userDrawn="1"/>
        </p:nvCxnSpPr>
        <p:spPr>
          <a:xfrm>
            <a:off x="6891020" y="3748722"/>
            <a:ext cx="70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A1F51FA-11D3-408F-9AC4-A050DC401E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8860" y="2593927"/>
            <a:ext cx="6495135" cy="628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Title/Name</a:t>
            </a:r>
            <a:endParaRPr lang="en-IN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DE0709-C043-4682-9F9F-A8F4E72E44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8859" y="3392949"/>
            <a:ext cx="6495135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4C5F739-09D6-4EB7-B5D7-71CDE8253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8859" y="4783004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77AC67A-88BA-41FB-8224-55E3179DFE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859" y="431337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B41284-6704-4332-B481-5D4FB2BF6B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46" y="415150"/>
            <a:ext cx="2247588" cy="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69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889FB-A4F6-466F-8599-6D4DD3A041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88" b="17688"/>
          <a:stretch/>
        </p:blipFill>
        <p:spPr>
          <a:xfrm>
            <a:off x="0" y="0"/>
            <a:ext cx="6477022" cy="68579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3AE629-D9E3-47B7-86DC-479E5FA2C6C3}"/>
              </a:ext>
            </a:extLst>
          </p:cNvPr>
          <p:cNvSpPr/>
          <p:nvPr userDrawn="1"/>
        </p:nvSpPr>
        <p:spPr>
          <a:xfrm>
            <a:off x="4376053" y="1699710"/>
            <a:ext cx="4357687" cy="4357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ED8179-30B8-4A1D-ACC2-5B0B639825E8}"/>
              </a:ext>
            </a:extLst>
          </p:cNvPr>
          <p:cNvCxnSpPr>
            <a:cxnSpLocks/>
          </p:cNvCxnSpPr>
          <p:nvPr userDrawn="1"/>
        </p:nvCxnSpPr>
        <p:spPr>
          <a:xfrm>
            <a:off x="6891020" y="3748722"/>
            <a:ext cx="70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A1F51FA-11D3-408F-9AC4-A050DC401E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8860" y="2593927"/>
            <a:ext cx="6495135" cy="628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Title/Name</a:t>
            </a:r>
            <a:endParaRPr lang="en-IN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DE0709-C043-4682-9F9F-A8F4E72E44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8859" y="3392949"/>
            <a:ext cx="6495135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4C5F739-09D6-4EB7-B5D7-71CDE8253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8859" y="4783004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77AC67A-88BA-41FB-8224-55E3179DFE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859" y="431337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B41284-6704-4332-B481-5D4FB2BF6B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46" y="415150"/>
            <a:ext cx="2247588" cy="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7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222D1EE2-A2A4-4571-B84C-80BF4391E8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963011"/>
            <a:ext cx="10454640" cy="48129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. </a:t>
            </a:r>
            <a:r>
              <a:rPr lang="en-IN" err="1"/>
              <a:t>Fusce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quam</a:t>
            </a:r>
            <a:r>
              <a:rPr lang="en-IN"/>
              <a:t> </a:t>
            </a:r>
            <a:r>
              <a:rPr lang="en-IN" err="1"/>
              <a:t>eget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. </a:t>
            </a:r>
            <a:r>
              <a:rPr lang="en-IN" err="1"/>
              <a:t>Suspendisse</a:t>
            </a:r>
            <a:r>
              <a:rPr lang="en-IN"/>
              <a:t> fermentum </a:t>
            </a:r>
            <a:r>
              <a:rPr lang="en-IN" err="1"/>
              <a:t>posuere</a:t>
            </a:r>
            <a:r>
              <a:rPr lang="en-IN"/>
              <a:t> </a:t>
            </a:r>
            <a:r>
              <a:rPr lang="en-IN" err="1"/>
              <a:t>mauris</a:t>
            </a:r>
            <a:r>
              <a:rPr lang="en-IN"/>
              <a:t>, et </a:t>
            </a:r>
            <a:r>
              <a:rPr lang="en-IN" err="1"/>
              <a:t>suscipit</a:t>
            </a:r>
            <a:r>
              <a:rPr lang="en-IN"/>
              <a:t> </a:t>
            </a:r>
            <a:r>
              <a:rPr lang="en-IN" err="1"/>
              <a:t>diam</a:t>
            </a:r>
            <a:r>
              <a:rPr lang="en-IN"/>
              <a:t> porta vel. </a:t>
            </a:r>
            <a:r>
              <a:rPr lang="en-IN" err="1"/>
              <a:t>Phasellus</a:t>
            </a:r>
            <a:r>
              <a:rPr lang="en-IN"/>
              <a:t> ante </a:t>
            </a:r>
            <a:r>
              <a:rPr lang="en-IN" err="1"/>
              <a:t>sapien</a:t>
            </a:r>
            <a:r>
              <a:rPr lang="en-IN"/>
              <a:t>, </a:t>
            </a:r>
            <a:r>
              <a:rPr lang="en-IN" err="1"/>
              <a:t>hendrerit</a:t>
            </a:r>
            <a:r>
              <a:rPr lang="en-IN"/>
              <a:t> non ligula </a:t>
            </a:r>
            <a:r>
              <a:rPr lang="en-IN" err="1"/>
              <a:t>vel</a:t>
            </a:r>
            <a:r>
              <a:rPr lang="en-IN"/>
              <a:t>, </a:t>
            </a:r>
            <a:r>
              <a:rPr lang="en-IN" err="1"/>
              <a:t>dapibus</a:t>
            </a:r>
            <a:r>
              <a:rPr lang="en-IN"/>
              <a:t> cursus </a:t>
            </a:r>
            <a:r>
              <a:rPr lang="en-IN" err="1"/>
              <a:t>odio</a:t>
            </a:r>
            <a:r>
              <a:rPr lang="en-IN"/>
              <a:t>. Morbi in dui </a:t>
            </a:r>
            <a:r>
              <a:rPr lang="en-IN" err="1"/>
              <a:t>sapien</a:t>
            </a:r>
            <a:r>
              <a:rPr lang="en-IN"/>
              <a:t>. Aenean convallis </a:t>
            </a:r>
            <a:r>
              <a:rPr lang="en-IN" err="1"/>
              <a:t>luctus</a:t>
            </a:r>
            <a:r>
              <a:rPr lang="en-IN"/>
              <a:t> </a:t>
            </a:r>
            <a:r>
              <a:rPr lang="en-IN" err="1"/>
              <a:t>velit</a:t>
            </a:r>
            <a:r>
              <a:rPr lang="en-IN"/>
              <a:t>,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ornare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auctor </a:t>
            </a:r>
            <a:r>
              <a:rPr lang="en-IN" err="1"/>
              <a:t>nec</a:t>
            </a:r>
            <a:r>
              <a:rPr lang="en-IN"/>
              <a:t>. </a:t>
            </a:r>
            <a:r>
              <a:rPr lang="en-IN" err="1"/>
              <a:t>Etiam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 id </a:t>
            </a:r>
            <a:r>
              <a:rPr lang="en-IN" err="1"/>
              <a:t>volutpat</a:t>
            </a:r>
            <a:r>
              <a:rPr lang="en-IN"/>
              <a:t> </a:t>
            </a:r>
            <a:r>
              <a:rPr lang="en-IN" err="1"/>
              <a:t>dapibu</a:t>
            </a:r>
            <a:endParaRPr lang="en-IN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. </a:t>
            </a:r>
            <a:r>
              <a:rPr lang="en-IN" err="1"/>
              <a:t>Fusce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quam</a:t>
            </a:r>
            <a:r>
              <a:rPr lang="en-IN"/>
              <a:t> </a:t>
            </a:r>
            <a:r>
              <a:rPr lang="en-IN" err="1"/>
              <a:t>eget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. </a:t>
            </a:r>
            <a:r>
              <a:rPr lang="en-IN" err="1"/>
              <a:t>Suspendisse</a:t>
            </a:r>
            <a:r>
              <a:rPr lang="en-IN"/>
              <a:t> fermentum </a:t>
            </a:r>
            <a:r>
              <a:rPr lang="en-IN" err="1"/>
              <a:t>posuere</a:t>
            </a:r>
            <a:r>
              <a:rPr lang="en-IN"/>
              <a:t> </a:t>
            </a:r>
            <a:r>
              <a:rPr lang="en-IN" err="1"/>
              <a:t>mauris</a:t>
            </a:r>
            <a:r>
              <a:rPr lang="en-IN"/>
              <a:t>, et </a:t>
            </a:r>
            <a:r>
              <a:rPr lang="en-IN" err="1"/>
              <a:t>suscipit</a:t>
            </a:r>
            <a:r>
              <a:rPr lang="en-IN"/>
              <a:t> </a:t>
            </a:r>
            <a:r>
              <a:rPr lang="en-IN" err="1"/>
              <a:t>diam</a:t>
            </a:r>
            <a:r>
              <a:rPr lang="en-IN"/>
              <a:t> porta vel. </a:t>
            </a:r>
            <a:r>
              <a:rPr lang="en-IN" err="1"/>
              <a:t>Phasellus</a:t>
            </a:r>
            <a:r>
              <a:rPr lang="en-IN"/>
              <a:t> ante </a:t>
            </a:r>
            <a:r>
              <a:rPr lang="en-IN" err="1"/>
              <a:t>sapien</a:t>
            </a:r>
            <a:r>
              <a:rPr lang="en-IN"/>
              <a:t>, </a:t>
            </a:r>
            <a:r>
              <a:rPr lang="en-IN" err="1"/>
              <a:t>hendrerit</a:t>
            </a:r>
            <a:r>
              <a:rPr lang="en-IN"/>
              <a:t> non ligula </a:t>
            </a:r>
            <a:r>
              <a:rPr lang="en-IN" err="1"/>
              <a:t>vel</a:t>
            </a:r>
            <a:r>
              <a:rPr lang="en-IN"/>
              <a:t>, </a:t>
            </a:r>
            <a:r>
              <a:rPr lang="en-IN" err="1"/>
              <a:t>dapibus</a:t>
            </a:r>
            <a:r>
              <a:rPr lang="en-IN"/>
              <a:t> cursus </a:t>
            </a:r>
            <a:r>
              <a:rPr lang="en-IN" err="1"/>
              <a:t>odio</a:t>
            </a:r>
            <a:r>
              <a:rPr lang="en-IN"/>
              <a:t>. Morbi in dui </a:t>
            </a:r>
            <a:r>
              <a:rPr lang="en-IN" err="1"/>
              <a:t>sapien</a:t>
            </a:r>
            <a:r>
              <a:rPr lang="en-IN"/>
              <a:t>. Aenean convallis </a:t>
            </a:r>
            <a:r>
              <a:rPr lang="en-IN" err="1"/>
              <a:t>luctus</a:t>
            </a:r>
            <a:r>
              <a:rPr lang="en-IN"/>
              <a:t> </a:t>
            </a:r>
            <a:r>
              <a:rPr lang="en-IN" err="1"/>
              <a:t>velit</a:t>
            </a:r>
            <a:r>
              <a:rPr lang="en-IN"/>
              <a:t>,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ornare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auctor </a:t>
            </a:r>
            <a:r>
              <a:rPr lang="en-IN" err="1"/>
              <a:t>nec</a:t>
            </a:r>
            <a:r>
              <a:rPr lang="en-IN"/>
              <a:t>. </a:t>
            </a:r>
            <a:r>
              <a:rPr lang="en-IN" err="1"/>
              <a:t>Etiam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 id </a:t>
            </a:r>
            <a:r>
              <a:rPr lang="en-IN" err="1"/>
              <a:t>volutpat</a:t>
            </a:r>
            <a:r>
              <a:rPr lang="en-IN"/>
              <a:t> </a:t>
            </a:r>
            <a:r>
              <a:rPr lang="en-IN" err="1"/>
              <a:t>dapibu</a:t>
            </a:r>
            <a:endParaRPr lang="en-IN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. </a:t>
            </a:r>
            <a:r>
              <a:rPr lang="en-IN" err="1"/>
              <a:t>Fusce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quam</a:t>
            </a:r>
            <a:r>
              <a:rPr lang="en-IN"/>
              <a:t> </a:t>
            </a:r>
            <a:r>
              <a:rPr lang="en-IN" err="1"/>
              <a:t>eget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. </a:t>
            </a:r>
            <a:r>
              <a:rPr lang="en-IN" err="1"/>
              <a:t>Suspendisse</a:t>
            </a:r>
            <a:r>
              <a:rPr lang="en-IN"/>
              <a:t> fermentum </a:t>
            </a:r>
            <a:r>
              <a:rPr lang="en-IN" err="1"/>
              <a:t>posuere</a:t>
            </a:r>
            <a:r>
              <a:rPr lang="en-IN"/>
              <a:t> </a:t>
            </a:r>
            <a:r>
              <a:rPr lang="en-IN" err="1"/>
              <a:t>mauris</a:t>
            </a:r>
            <a:r>
              <a:rPr lang="en-IN"/>
              <a:t>,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4DEA6C-A011-4907-9275-1DB0E2DEDB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2928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889FB-A4F6-466F-8599-6D4DD3A041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6" r="19126"/>
          <a:stretch/>
        </p:blipFill>
        <p:spPr>
          <a:xfrm>
            <a:off x="0" y="0"/>
            <a:ext cx="6477022" cy="68579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3AE629-D9E3-47B7-86DC-479E5FA2C6C3}"/>
              </a:ext>
            </a:extLst>
          </p:cNvPr>
          <p:cNvSpPr/>
          <p:nvPr userDrawn="1"/>
        </p:nvSpPr>
        <p:spPr>
          <a:xfrm>
            <a:off x="4376053" y="1699710"/>
            <a:ext cx="4357687" cy="4357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ED8179-30B8-4A1D-ACC2-5B0B639825E8}"/>
              </a:ext>
            </a:extLst>
          </p:cNvPr>
          <p:cNvCxnSpPr>
            <a:cxnSpLocks/>
          </p:cNvCxnSpPr>
          <p:nvPr userDrawn="1"/>
        </p:nvCxnSpPr>
        <p:spPr>
          <a:xfrm>
            <a:off x="6891020" y="3748722"/>
            <a:ext cx="70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A1F51FA-11D3-408F-9AC4-A050DC401E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8860" y="2593927"/>
            <a:ext cx="6495135" cy="628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Title/Name</a:t>
            </a:r>
            <a:endParaRPr lang="en-IN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DE0709-C043-4682-9F9F-A8F4E72E44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8859" y="3392949"/>
            <a:ext cx="6495135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4C5F739-09D6-4EB7-B5D7-71CDE8253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8859" y="4783004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77AC67A-88BA-41FB-8224-55E3179DFE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859" y="431337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B41284-6704-4332-B481-5D4FB2BF6B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46" y="415150"/>
            <a:ext cx="2247588" cy="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15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889FB-A4F6-466F-8599-6D4DD3A041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3" r="18493"/>
          <a:stretch/>
        </p:blipFill>
        <p:spPr>
          <a:xfrm>
            <a:off x="0" y="0"/>
            <a:ext cx="6477022" cy="68579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3AE629-D9E3-47B7-86DC-479E5FA2C6C3}"/>
              </a:ext>
            </a:extLst>
          </p:cNvPr>
          <p:cNvSpPr/>
          <p:nvPr userDrawn="1"/>
        </p:nvSpPr>
        <p:spPr>
          <a:xfrm>
            <a:off x="4376053" y="1699710"/>
            <a:ext cx="4357687" cy="4357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ED8179-30B8-4A1D-ACC2-5B0B639825E8}"/>
              </a:ext>
            </a:extLst>
          </p:cNvPr>
          <p:cNvCxnSpPr>
            <a:cxnSpLocks/>
          </p:cNvCxnSpPr>
          <p:nvPr userDrawn="1"/>
        </p:nvCxnSpPr>
        <p:spPr>
          <a:xfrm>
            <a:off x="6891020" y="3748722"/>
            <a:ext cx="70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A1F51FA-11D3-408F-9AC4-A050DC401E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8860" y="2593927"/>
            <a:ext cx="6495135" cy="628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Title/Name</a:t>
            </a:r>
            <a:endParaRPr lang="en-IN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DE0709-C043-4682-9F9F-A8F4E72E44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8859" y="3392949"/>
            <a:ext cx="6495135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4C5F739-09D6-4EB7-B5D7-71CDE8253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8859" y="4783004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77AC67A-88BA-41FB-8224-55E3179DFE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859" y="431337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B41284-6704-4332-B481-5D4FB2BF6B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46" y="415150"/>
            <a:ext cx="2247588" cy="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610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889FB-A4F6-466F-8599-6D4DD3A041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r="18518"/>
          <a:stretch/>
        </p:blipFill>
        <p:spPr>
          <a:xfrm>
            <a:off x="0" y="0"/>
            <a:ext cx="6477022" cy="68579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3AE629-D9E3-47B7-86DC-479E5FA2C6C3}"/>
              </a:ext>
            </a:extLst>
          </p:cNvPr>
          <p:cNvSpPr/>
          <p:nvPr userDrawn="1"/>
        </p:nvSpPr>
        <p:spPr>
          <a:xfrm>
            <a:off x="4376053" y="1699710"/>
            <a:ext cx="4357687" cy="4357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ED8179-30B8-4A1D-ACC2-5B0B639825E8}"/>
              </a:ext>
            </a:extLst>
          </p:cNvPr>
          <p:cNvCxnSpPr>
            <a:cxnSpLocks/>
          </p:cNvCxnSpPr>
          <p:nvPr userDrawn="1"/>
        </p:nvCxnSpPr>
        <p:spPr>
          <a:xfrm>
            <a:off x="6891020" y="3748722"/>
            <a:ext cx="7010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A1F51FA-11D3-408F-9AC4-A050DC401E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8860" y="2593927"/>
            <a:ext cx="6495135" cy="628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Title/Name</a:t>
            </a:r>
            <a:endParaRPr lang="en-IN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DE0709-C043-4682-9F9F-A8F4E72E44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8859" y="3392949"/>
            <a:ext cx="6495135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4C5F739-09D6-4EB7-B5D7-71CDE8253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8859" y="4783004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77AC67A-88BA-41FB-8224-55E3179DFE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859" y="431337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B41284-6704-4332-B481-5D4FB2BF6B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46" y="415150"/>
            <a:ext cx="2247588" cy="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057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0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293EADC-E3A8-4D5E-A31C-3F93B96FC5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223" y="2236946"/>
            <a:ext cx="4838700" cy="1298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Title/Name</a:t>
            </a:r>
            <a:endParaRPr lang="en-IN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D72FFD6-DC83-4CAE-8481-3BCDAA6881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7563" y="4097652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9C2818A-F624-4D3F-A481-AB49F50235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563" y="537813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D8F6E836-8541-462C-9FB6-D1E4370E5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563" y="4908500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018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5">
            <a:extLst>
              <a:ext uri="{FF2B5EF4-FFF2-40B4-BE49-F238E27FC236}">
                <a16:creationId xmlns:a16="http://schemas.microsoft.com/office/drawing/2014/main" id="{B50AA8C6-693E-4DCE-B1BF-6E71597B49AB}"/>
              </a:ext>
            </a:extLst>
          </p:cNvPr>
          <p:cNvSpPr/>
          <p:nvPr userDrawn="1"/>
        </p:nvSpPr>
        <p:spPr>
          <a:xfrm>
            <a:off x="10510401" y="-9374"/>
            <a:ext cx="1718794" cy="1718794"/>
          </a:xfrm>
          <a:custGeom>
            <a:avLst/>
            <a:gdLst>
              <a:gd name="connsiteX0" fmla="*/ 922721 w 922720"/>
              <a:gd name="connsiteY0" fmla="*/ 0 h 922720"/>
              <a:gd name="connsiteX1" fmla="*/ 0 w 922720"/>
              <a:gd name="connsiteY1" fmla="*/ 922721 h 922720"/>
              <a:gd name="connsiteX2" fmla="*/ 0 w 922720"/>
              <a:gd name="connsiteY2" fmla="*/ 0 h 922720"/>
              <a:gd name="connsiteX3" fmla="*/ 922721 w 922720"/>
              <a:gd name="connsiteY3" fmla="*/ 0 h 92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0" h="922720">
                <a:moveTo>
                  <a:pt x="922721" y="0"/>
                </a:moveTo>
                <a:cubicBezTo>
                  <a:pt x="922721" y="509609"/>
                  <a:pt x="509609" y="922721"/>
                  <a:pt x="0" y="922721"/>
                </a:cubicBezTo>
                <a:lnTo>
                  <a:pt x="0" y="0"/>
                </a:lnTo>
                <a:lnTo>
                  <a:pt x="922721" y="0"/>
                </a:lnTo>
                <a:close/>
              </a:path>
            </a:pathLst>
          </a:custGeom>
          <a:solidFill>
            <a:schemeClr val="tx2"/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1F1085-E7BC-4EAA-B061-1812B090A8C2}"/>
              </a:ext>
            </a:extLst>
          </p:cNvPr>
          <p:cNvSpPr/>
          <p:nvPr userDrawn="1"/>
        </p:nvSpPr>
        <p:spPr>
          <a:xfrm>
            <a:off x="8749946" y="-48260"/>
            <a:ext cx="1762564" cy="17625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Graphic 30">
            <a:extLst>
              <a:ext uri="{FF2B5EF4-FFF2-40B4-BE49-F238E27FC236}">
                <a16:creationId xmlns:a16="http://schemas.microsoft.com/office/drawing/2014/main" id="{01A6201F-D53A-44E6-9715-09A16B1F9C52}"/>
              </a:ext>
            </a:extLst>
          </p:cNvPr>
          <p:cNvSpPr/>
          <p:nvPr userDrawn="1"/>
        </p:nvSpPr>
        <p:spPr>
          <a:xfrm>
            <a:off x="7028825" y="1709420"/>
            <a:ext cx="1718794" cy="1718794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Graphic 41">
            <a:extLst>
              <a:ext uri="{FF2B5EF4-FFF2-40B4-BE49-F238E27FC236}">
                <a16:creationId xmlns:a16="http://schemas.microsoft.com/office/drawing/2014/main" id="{E8132724-214B-4782-BA44-300E7D5575E8}"/>
              </a:ext>
            </a:extLst>
          </p:cNvPr>
          <p:cNvSpPr/>
          <p:nvPr userDrawn="1"/>
        </p:nvSpPr>
        <p:spPr>
          <a:xfrm>
            <a:off x="10489605" y="3452823"/>
            <a:ext cx="1702395" cy="1702395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Graphic 52">
            <a:extLst>
              <a:ext uri="{FF2B5EF4-FFF2-40B4-BE49-F238E27FC236}">
                <a16:creationId xmlns:a16="http://schemas.microsoft.com/office/drawing/2014/main" id="{50773F6F-848C-403C-A6A6-7E1F5E56A363}"/>
              </a:ext>
            </a:extLst>
          </p:cNvPr>
          <p:cNvSpPr/>
          <p:nvPr userDrawn="1"/>
        </p:nvSpPr>
        <p:spPr>
          <a:xfrm>
            <a:off x="7070455" y="5155218"/>
            <a:ext cx="1690082" cy="1690082"/>
          </a:xfrm>
          <a:custGeom>
            <a:avLst/>
            <a:gdLst>
              <a:gd name="connsiteX0" fmla="*/ 0 w 922721"/>
              <a:gd name="connsiteY0" fmla="*/ 0 h 922721"/>
              <a:gd name="connsiteX1" fmla="*/ 922722 w 922721"/>
              <a:gd name="connsiteY1" fmla="*/ 0 h 922721"/>
              <a:gd name="connsiteX2" fmla="*/ 922722 w 922721"/>
              <a:gd name="connsiteY2" fmla="*/ 922722 h 922721"/>
              <a:gd name="connsiteX3" fmla="*/ 0 w 922721"/>
              <a:gd name="connsiteY3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1" h="922721">
                <a:moveTo>
                  <a:pt x="0" y="0"/>
                </a:moveTo>
                <a:lnTo>
                  <a:pt x="922722" y="0"/>
                </a:lnTo>
                <a:lnTo>
                  <a:pt x="922722" y="922722"/>
                </a:lnTo>
                <a:lnTo>
                  <a:pt x="0" y="92272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0CC345-E334-4DD2-9754-73CF5B23D1CF}"/>
              </a:ext>
            </a:extLst>
          </p:cNvPr>
          <p:cNvSpPr/>
          <p:nvPr userDrawn="1"/>
        </p:nvSpPr>
        <p:spPr>
          <a:xfrm>
            <a:off x="8771831" y="5130416"/>
            <a:ext cx="1763321" cy="176332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raphic 30">
            <a:extLst>
              <a:ext uri="{FF2B5EF4-FFF2-40B4-BE49-F238E27FC236}">
                <a16:creationId xmlns:a16="http://schemas.microsoft.com/office/drawing/2014/main" id="{17310742-5C8F-4CAE-A044-05DFB45E77F6}"/>
              </a:ext>
            </a:extLst>
          </p:cNvPr>
          <p:cNvSpPr/>
          <p:nvPr userDrawn="1"/>
        </p:nvSpPr>
        <p:spPr>
          <a:xfrm rot="10800000">
            <a:off x="8771831" y="3417963"/>
            <a:ext cx="1718794" cy="1718794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Graphic 30">
            <a:extLst>
              <a:ext uri="{FF2B5EF4-FFF2-40B4-BE49-F238E27FC236}">
                <a16:creationId xmlns:a16="http://schemas.microsoft.com/office/drawing/2014/main" id="{04F12F07-80A8-4942-B52D-07DBE055F1D1}"/>
              </a:ext>
            </a:extLst>
          </p:cNvPr>
          <p:cNvSpPr/>
          <p:nvPr userDrawn="1"/>
        </p:nvSpPr>
        <p:spPr>
          <a:xfrm rot="10800000">
            <a:off x="10490624" y="5158867"/>
            <a:ext cx="1701375" cy="1701375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Graphic 41">
            <a:extLst>
              <a:ext uri="{FF2B5EF4-FFF2-40B4-BE49-F238E27FC236}">
                <a16:creationId xmlns:a16="http://schemas.microsoft.com/office/drawing/2014/main" id="{12A66D4A-B35E-4112-9DAD-8F5C15AC9268}"/>
              </a:ext>
            </a:extLst>
          </p:cNvPr>
          <p:cNvSpPr/>
          <p:nvPr userDrawn="1"/>
        </p:nvSpPr>
        <p:spPr>
          <a:xfrm>
            <a:off x="7064298" y="3446185"/>
            <a:ext cx="1702395" cy="1702395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noFill/>
          <a:ln w="1204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Graphic 52">
            <a:extLst>
              <a:ext uri="{FF2B5EF4-FFF2-40B4-BE49-F238E27FC236}">
                <a16:creationId xmlns:a16="http://schemas.microsoft.com/office/drawing/2014/main" id="{15A5BD5F-4E2F-4DF2-B912-97A11A198B84}"/>
              </a:ext>
            </a:extLst>
          </p:cNvPr>
          <p:cNvSpPr/>
          <p:nvPr userDrawn="1"/>
        </p:nvSpPr>
        <p:spPr>
          <a:xfrm>
            <a:off x="10489604" y="1707964"/>
            <a:ext cx="1718793" cy="1718793"/>
          </a:xfrm>
          <a:custGeom>
            <a:avLst/>
            <a:gdLst>
              <a:gd name="connsiteX0" fmla="*/ 0 w 922721"/>
              <a:gd name="connsiteY0" fmla="*/ 0 h 922721"/>
              <a:gd name="connsiteX1" fmla="*/ 922722 w 922721"/>
              <a:gd name="connsiteY1" fmla="*/ 0 h 922721"/>
              <a:gd name="connsiteX2" fmla="*/ 922722 w 922721"/>
              <a:gd name="connsiteY2" fmla="*/ 922722 h 922721"/>
              <a:gd name="connsiteX3" fmla="*/ 0 w 922721"/>
              <a:gd name="connsiteY3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1" h="922721">
                <a:moveTo>
                  <a:pt x="0" y="0"/>
                </a:moveTo>
                <a:lnTo>
                  <a:pt x="922722" y="0"/>
                </a:lnTo>
                <a:lnTo>
                  <a:pt x="922722" y="922722"/>
                </a:lnTo>
                <a:lnTo>
                  <a:pt x="0" y="922722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Graphic 41">
            <a:extLst>
              <a:ext uri="{FF2B5EF4-FFF2-40B4-BE49-F238E27FC236}">
                <a16:creationId xmlns:a16="http://schemas.microsoft.com/office/drawing/2014/main" id="{8C8AFF78-5B6A-4F97-A58E-CFB91D5BE49E}"/>
              </a:ext>
            </a:extLst>
          </p:cNvPr>
          <p:cNvSpPr/>
          <p:nvPr userDrawn="1"/>
        </p:nvSpPr>
        <p:spPr>
          <a:xfrm>
            <a:off x="7017253" y="-22727"/>
            <a:ext cx="1731420" cy="1731420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Graphic 41">
            <a:extLst>
              <a:ext uri="{FF2B5EF4-FFF2-40B4-BE49-F238E27FC236}">
                <a16:creationId xmlns:a16="http://schemas.microsoft.com/office/drawing/2014/main" id="{2E4C15D2-BD52-402B-A394-0B1E65B04DBD}"/>
              </a:ext>
            </a:extLst>
          </p:cNvPr>
          <p:cNvSpPr/>
          <p:nvPr userDrawn="1"/>
        </p:nvSpPr>
        <p:spPr>
          <a:xfrm rot="10800000">
            <a:off x="8747618" y="1695901"/>
            <a:ext cx="1752229" cy="1752229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293EADC-E3A8-4D5E-A31C-3F93B96FC5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223" y="2236946"/>
            <a:ext cx="4838700" cy="1298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Title/Name</a:t>
            </a:r>
            <a:endParaRPr lang="en-IN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D72FFD6-DC83-4CAE-8481-3BCDAA6881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7563" y="4097652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9C2818A-F624-4D3F-A481-AB49F50235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563" y="537813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D8F6E836-8541-462C-9FB6-D1E4370E5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563" y="4908500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49FFDF8D-146E-4AE1-BD0F-B46B8C626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2" y="538042"/>
            <a:ext cx="1988820" cy="3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247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5">
            <a:extLst>
              <a:ext uri="{FF2B5EF4-FFF2-40B4-BE49-F238E27FC236}">
                <a16:creationId xmlns:a16="http://schemas.microsoft.com/office/drawing/2014/main" id="{B50AA8C6-693E-4DCE-B1BF-6E71597B49AB}"/>
              </a:ext>
            </a:extLst>
          </p:cNvPr>
          <p:cNvSpPr/>
          <p:nvPr userDrawn="1"/>
        </p:nvSpPr>
        <p:spPr>
          <a:xfrm>
            <a:off x="10510401" y="-9374"/>
            <a:ext cx="1718794" cy="1718794"/>
          </a:xfrm>
          <a:custGeom>
            <a:avLst/>
            <a:gdLst>
              <a:gd name="connsiteX0" fmla="*/ 922721 w 922720"/>
              <a:gd name="connsiteY0" fmla="*/ 0 h 922720"/>
              <a:gd name="connsiteX1" fmla="*/ 0 w 922720"/>
              <a:gd name="connsiteY1" fmla="*/ 922721 h 922720"/>
              <a:gd name="connsiteX2" fmla="*/ 0 w 922720"/>
              <a:gd name="connsiteY2" fmla="*/ 0 h 922720"/>
              <a:gd name="connsiteX3" fmla="*/ 922721 w 922720"/>
              <a:gd name="connsiteY3" fmla="*/ 0 h 92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0" h="922720">
                <a:moveTo>
                  <a:pt x="922721" y="0"/>
                </a:moveTo>
                <a:cubicBezTo>
                  <a:pt x="922721" y="509609"/>
                  <a:pt x="509609" y="922721"/>
                  <a:pt x="0" y="922721"/>
                </a:cubicBezTo>
                <a:lnTo>
                  <a:pt x="0" y="0"/>
                </a:lnTo>
                <a:lnTo>
                  <a:pt x="922721" y="0"/>
                </a:lnTo>
                <a:close/>
              </a:path>
            </a:pathLst>
          </a:custGeom>
          <a:solidFill>
            <a:schemeClr val="bg2"/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1F1085-E7BC-4EAA-B061-1812B090A8C2}"/>
              </a:ext>
            </a:extLst>
          </p:cNvPr>
          <p:cNvSpPr/>
          <p:nvPr userDrawn="1"/>
        </p:nvSpPr>
        <p:spPr>
          <a:xfrm>
            <a:off x="8749946" y="-48260"/>
            <a:ext cx="1762564" cy="17625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Graphic 30">
            <a:extLst>
              <a:ext uri="{FF2B5EF4-FFF2-40B4-BE49-F238E27FC236}">
                <a16:creationId xmlns:a16="http://schemas.microsoft.com/office/drawing/2014/main" id="{01A6201F-D53A-44E6-9715-09A16B1F9C52}"/>
              </a:ext>
            </a:extLst>
          </p:cNvPr>
          <p:cNvSpPr/>
          <p:nvPr userDrawn="1"/>
        </p:nvSpPr>
        <p:spPr>
          <a:xfrm>
            <a:off x="7028825" y="1709420"/>
            <a:ext cx="1718794" cy="1718794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Graphic 41">
            <a:extLst>
              <a:ext uri="{FF2B5EF4-FFF2-40B4-BE49-F238E27FC236}">
                <a16:creationId xmlns:a16="http://schemas.microsoft.com/office/drawing/2014/main" id="{E8132724-214B-4782-BA44-300E7D5575E8}"/>
              </a:ext>
            </a:extLst>
          </p:cNvPr>
          <p:cNvSpPr/>
          <p:nvPr userDrawn="1"/>
        </p:nvSpPr>
        <p:spPr>
          <a:xfrm>
            <a:off x="10489605" y="3452823"/>
            <a:ext cx="1702395" cy="1702395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Graphic 52">
            <a:extLst>
              <a:ext uri="{FF2B5EF4-FFF2-40B4-BE49-F238E27FC236}">
                <a16:creationId xmlns:a16="http://schemas.microsoft.com/office/drawing/2014/main" id="{50773F6F-848C-403C-A6A6-7E1F5E56A363}"/>
              </a:ext>
            </a:extLst>
          </p:cNvPr>
          <p:cNvSpPr/>
          <p:nvPr userDrawn="1"/>
        </p:nvSpPr>
        <p:spPr>
          <a:xfrm>
            <a:off x="7070455" y="5155218"/>
            <a:ext cx="1690082" cy="1690082"/>
          </a:xfrm>
          <a:custGeom>
            <a:avLst/>
            <a:gdLst>
              <a:gd name="connsiteX0" fmla="*/ 0 w 922721"/>
              <a:gd name="connsiteY0" fmla="*/ 0 h 922721"/>
              <a:gd name="connsiteX1" fmla="*/ 922722 w 922721"/>
              <a:gd name="connsiteY1" fmla="*/ 0 h 922721"/>
              <a:gd name="connsiteX2" fmla="*/ 922722 w 922721"/>
              <a:gd name="connsiteY2" fmla="*/ 922722 h 922721"/>
              <a:gd name="connsiteX3" fmla="*/ 0 w 922721"/>
              <a:gd name="connsiteY3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1" h="922721">
                <a:moveTo>
                  <a:pt x="0" y="0"/>
                </a:moveTo>
                <a:lnTo>
                  <a:pt x="922722" y="0"/>
                </a:lnTo>
                <a:lnTo>
                  <a:pt x="922722" y="922722"/>
                </a:lnTo>
                <a:lnTo>
                  <a:pt x="0" y="92272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0CC345-E334-4DD2-9754-73CF5B23D1CF}"/>
              </a:ext>
            </a:extLst>
          </p:cNvPr>
          <p:cNvSpPr/>
          <p:nvPr userDrawn="1"/>
        </p:nvSpPr>
        <p:spPr>
          <a:xfrm>
            <a:off x="8771831" y="5130416"/>
            <a:ext cx="1763321" cy="176332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raphic 30">
            <a:extLst>
              <a:ext uri="{FF2B5EF4-FFF2-40B4-BE49-F238E27FC236}">
                <a16:creationId xmlns:a16="http://schemas.microsoft.com/office/drawing/2014/main" id="{17310742-5C8F-4CAE-A044-05DFB45E77F6}"/>
              </a:ext>
            </a:extLst>
          </p:cNvPr>
          <p:cNvSpPr/>
          <p:nvPr userDrawn="1"/>
        </p:nvSpPr>
        <p:spPr>
          <a:xfrm rot="10800000">
            <a:off x="8771831" y="3417963"/>
            <a:ext cx="1718794" cy="1718794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Graphic 30">
            <a:extLst>
              <a:ext uri="{FF2B5EF4-FFF2-40B4-BE49-F238E27FC236}">
                <a16:creationId xmlns:a16="http://schemas.microsoft.com/office/drawing/2014/main" id="{04F12F07-80A8-4942-B52D-07DBE055F1D1}"/>
              </a:ext>
            </a:extLst>
          </p:cNvPr>
          <p:cNvSpPr/>
          <p:nvPr userDrawn="1"/>
        </p:nvSpPr>
        <p:spPr>
          <a:xfrm rot="10800000">
            <a:off x="10490624" y="5158867"/>
            <a:ext cx="1701375" cy="1701375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Graphic 41">
            <a:extLst>
              <a:ext uri="{FF2B5EF4-FFF2-40B4-BE49-F238E27FC236}">
                <a16:creationId xmlns:a16="http://schemas.microsoft.com/office/drawing/2014/main" id="{12A66D4A-B35E-4112-9DAD-8F5C15AC9268}"/>
              </a:ext>
            </a:extLst>
          </p:cNvPr>
          <p:cNvSpPr/>
          <p:nvPr userDrawn="1"/>
        </p:nvSpPr>
        <p:spPr>
          <a:xfrm>
            <a:off x="7064298" y="3446185"/>
            <a:ext cx="1702395" cy="1702395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noFill/>
          <a:ln w="1204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Graphic 52">
            <a:extLst>
              <a:ext uri="{FF2B5EF4-FFF2-40B4-BE49-F238E27FC236}">
                <a16:creationId xmlns:a16="http://schemas.microsoft.com/office/drawing/2014/main" id="{15A5BD5F-4E2F-4DF2-B912-97A11A198B84}"/>
              </a:ext>
            </a:extLst>
          </p:cNvPr>
          <p:cNvSpPr/>
          <p:nvPr userDrawn="1"/>
        </p:nvSpPr>
        <p:spPr>
          <a:xfrm>
            <a:off x="10489604" y="1707964"/>
            <a:ext cx="1718793" cy="1718793"/>
          </a:xfrm>
          <a:custGeom>
            <a:avLst/>
            <a:gdLst>
              <a:gd name="connsiteX0" fmla="*/ 0 w 922721"/>
              <a:gd name="connsiteY0" fmla="*/ 0 h 922721"/>
              <a:gd name="connsiteX1" fmla="*/ 922722 w 922721"/>
              <a:gd name="connsiteY1" fmla="*/ 0 h 922721"/>
              <a:gd name="connsiteX2" fmla="*/ 922722 w 922721"/>
              <a:gd name="connsiteY2" fmla="*/ 922722 h 922721"/>
              <a:gd name="connsiteX3" fmla="*/ 0 w 922721"/>
              <a:gd name="connsiteY3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1" h="922721">
                <a:moveTo>
                  <a:pt x="0" y="0"/>
                </a:moveTo>
                <a:lnTo>
                  <a:pt x="922722" y="0"/>
                </a:lnTo>
                <a:lnTo>
                  <a:pt x="922722" y="922722"/>
                </a:lnTo>
                <a:lnTo>
                  <a:pt x="0" y="922722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Graphic 41">
            <a:extLst>
              <a:ext uri="{FF2B5EF4-FFF2-40B4-BE49-F238E27FC236}">
                <a16:creationId xmlns:a16="http://schemas.microsoft.com/office/drawing/2014/main" id="{8C8AFF78-5B6A-4F97-A58E-CFB91D5BE49E}"/>
              </a:ext>
            </a:extLst>
          </p:cNvPr>
          <p:cNvSpPr/>
          <p:nvPr userDrawn="1"/>
        </p:nvSpPr>
        <p:spPr>
          <a:xfrm>
            <a:off x="7017253" y="-22727"/>
            <a:ext cx="1731420" cy="1731420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Graphic 41">
            <a:extLst>
              <a:ext uri="{FF2B5EF4-FFF2-40B4-BE49-F238E27FC236}">
                <a16:creationId xmlns:a16="http://schemas.microsoft.com/office/drawing/2014/main" id="{2E4C15D2-BD52-402B-A394-0B1E65B04DBD}"/>
              </a:ext>
            </a:extLst>
          </p:cNvPr>
          <p:cNvSpPr/>
          <p:nvPr userDrawn="1"/>
        </p:nvSpPr>
        <p:spPr>
          <a:xfrm rot="10800000">
            <a:off x="8747618" y="1695901"/>
            <a:ext cx="1752229" cy="1752229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293EADC-E3A8-4D5E-A31C-3F93B96FC5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223" y="2236946"/>
            <a:ext cx="4838700" cy="1298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Title/Name</a:t>
            </a:r>
            <a:endParaRPr lang="en-IN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D72FFD6-DC83-4CAE-8481-3BCDAA6881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7563" y="4097652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9C2818A-F624-4D3F-A481-AB49F50235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563" y="537813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D8F6E836-8541-462C-9FB6-D1E4370E5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563" y="4908500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5747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5">
            <a:extLst>
              <a:ext uri="{FF2B5EF4-FFF2-40B4-BE49-F238E27FC236}">
                <a16:creationId xmlns:a16="http://schemas.microsoft.com/office/drawing/2014/main" id="{B50AA8C6-693E-4DCE-B1BF-6E71597B49AB}"/>
              </a:ext>
            </a:extLst>
          </p:cNvPr>
          <p:cNvSpPr/>
          <p:nvPr userDrawn="1"/>
        </p:nvSpPr>
        <p:spPr>
          <a:xfrm>
            <a:off x="10510401" y="-9374"/>
            <a:ext cx="1718794" cy="1718794"/>
          </a:xfrm>
          <a:custGeom>
            <a:avLst/>
            <a:gdLst>
              <a:gd name="connsiteX0" fmla="*/ 922721 w 922720"/>
              <a:gd name="connsiteY0" fmla="*/ 0 h 922720"/>
              <a:gd name="connsiteX1" fmla="*/ 0 w 922720"/>
              <a:gd name="connsiteY1" fmla="*/ 922721 h 922720"/>
              <a:gd name="connsiteX2" fmla="*/ 0 w 922720"/>
              <a:gd name="connsiteY2" fmla="*/ 0 h 922720"/>
              <a:gd name="connsiteX3" fmla="*/ 922721 w 922720"/>
              <a:gd name="connsiteY3" fmla="*/ 0 h 92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0" h="922720">
                <a:moveTo>
                  <a:pt x="922721" y="0"/>
                </a:moveTo>
                <a:cubicBezTo>
                  <a:pt x="922721" y="509609"/>
                  <a:pt x="509609" y="922721"/>
                  <a:pt x="0" y="922721"/>
                </a:cubicBezTo>
                <a:lnTo>
                  <a:pt x="0" y="0"/>
                </a:lnTo>
                <a:lnTo>
                  <a:pt x="922721" y="0"/>
                </a:lnTo>
                <a:close/>
              </a:path>
            </a:pathLst>
          </a:custGeom>
          <a:solidFill>
            <a:schemeClr val="bg2"/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1F1085-E7BC-4EAA-B061-1812B090A8C2}"/>
              </a:ext>
            </a:extLst>
          </p:cNvPr>
          <p:cNvSpPr/>
          <p:nvPr userDrawn="1"/>
        </p:nvSpPr>
        <p:spPr>
          <a:xfrm>
            <a:off x="8749946" y="-48260"/>
            <a:ext cx="1762564" cy="17625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Graphic 30">
            <a:extLst>
              <a:ext uri="{FF2B5EF4-FFF2-40B4-BE49-F238E27FC236}">
                <a16:creationId xmlns:a16="http://schemas.microsoft.com/office/drawing/2014/main" id="{01A6201F-D53A-44E6-9715-09A16B1F9C52}"/>
              </a:ext>
            </a:extLst>
          </p:cNvPr>
          <p:cNvSpPr/>
          <p:nvPr userDrawn="1"/>
        </p:nvSpPr>
        <p:spPr>
          <a:xfrm>
            <a:off x="7028825" y="1709420"/>
            <a:ext cx="1718794" cy="1718794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Graphic 41">
            <a:extLst>
              <a:ext uri="{FF2B5EF4-FFF2-40B4-BE49-F238E27FC236}">
                <a16:creationId xmlns:a16="http://schemas.microsoft.com/office/drawing/2014/main" id="{E8132724-214B-4782-BA44-300E7D5575E8}"/>
              </a:ext>
            </a:extLst>
          </p:cNvPr>
          <p:cNvSpPr/>
          <p:nvPr userDrawn="1"/>
        </p:nvSpPr>
        <p:spPr>
          <a:xfrm>
            <a:off x="10489605" y="3452823"/>
            <a:ext cx="1702395" cy="1702395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Graphic 52">
            <a:extLst>
              <a:ext uri="{FF2B5EF4-FFF2-40B4-BE49-F238E27FC236}">
                <a16:creationId xmlns:a16="http://schemas.microsoft.com/office/drawing/2014/main" id="{50773F6F-848C-403C-A6A6-7E1F5E56A363}"/>
              </a:ext>
            </a:extLst>
          </p:cNvPr>
          <p:cNvSpPr/>
          <p:nvPr userDrawn="1"/>
        </p:nvSpPr>
        <p:spPr>
          <a:xfrm>
            <a:off x="7070455" y="5155218"/>
            <a:ext cx="1690082" cy="1690082"/>
          </a:xfrm>
          <a:custGeom>
            <a:avLst/>
            <a:gdLst>
              <a:gd name="connsiteX0" fmla="*/ 0 w 922721"/>
              <a:gd name="connsiteY0" fmla="*/ 0 h 922721"/>
              <a:gd name="connsiteX1" fmla="*/ 922722 w 922721"/>
              <a:gd name="connsiteY1" fmla="*/ 0 h 922721"/>
              <a:gd name="connsiteX2" fmla="*/ 922722 w 922721"/>
              <a:gd name="connsiteY2" fmla="*/ 922722 h 922721"/>
              <a:gd name="connsiteX3" fmla="*/ 0 w 922721"/>
              <a:gd name="connsiteY3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1" h="922721">
                <a:moveTo>
                  <a:pt x="0" y="0"/>
                </a:moveTo>
                <a:lnTo>
                  <a:pt x="922722" y="0"/>
                </a:lnTo>
                <a:lnTo>
                  <a:pt x="922722" y="922722"/>
                </a:lnTo>
                <a:lnTo>
                  <a:pt x="0" y="92272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0CC345-E334-4DD2-9754-73CF5B23D1CF}"/>
              </a:ext>
            </a:extLst>
          </p:cNvPr>
          <p:cNvSpPr/>
          <p:nvPr userDrawn="1"/>
        </p:nvSpPr>
        <p:spPr>
          <a:xfrm>
            <a:off x="8771831" y="5130416"/>
            <a:ext cx="1763321" cy="176332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raphic 30">
            <a:extLst>
              <a:ext uri="{FF2B5EF4-FFF2-40B4-BE49-F238E27FC236}">
                <a16:creationId xmlns:a16="http://schemas.microsoft.com/office/drawing/2014/main" id="{17310742-5C8F-4CAE-A044-05DFB45E77F6}"/>
              </a:ext>
            </a:extLst>
          </p:cNvPr>
          <p:cNvSpPr/>
          <p:nvPr userDrawn="1"/>
        </p:nvSpPr>
        <p:spPr>
          <a:xfrm rot="10800000">
            <a:off x="8771831" y="3417963"/>
            <a:ext cx="1718794" cy="1718794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Graphic 30">
            <a:extLst>
              <a:ext uri="{FF2B5EF4-FFF2-40B4-BE49-F238E27FC236}">
                <a16:creationId xmlns:a16="http://schemas.microsoft.com/office/drawing/2014/main" id="{04F12F07-80A8-4942-B52D-07DBE055F1D1}"/>
              </a:ext>
            </a:extLst>
          </p:cNvPr>
          <p:cNvSpPr/>
          <p:nvPr userDrawn="1"/>
        </p:nvSpPr>
        <p:spPr>
          <a:xfrm rot="10800000">
            <a:off x="10490624" y="5158867"/>
            <a:ext cx="1701375" cy="1701375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Graphic 41">
            <a:extLst>
              <a:ext uri="{FF2B5EF4-FFF2-40B4-BE49-F238E27FC236}">
                <a16:creationId xmlns:a16="http://schemas.microsoft.com/office/drawing/2014/main" id="{12A66D4A-B35E-4112-9DAD-8F5C15AC9268}"/>
              </a:ext>
            </a:extLst>
          </p:cNvPr>
          <p:cNvSpPr/>
          <p:nvPr userDrawn="1"/>
        </p:nvSpPr>
        <p:spPr>
          <a:xfrm>
            <a:off x="7064298" y="3446185"/>
            <a:ext cx="1702395" cy="1702395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noFill/>
          <a:ln w="1204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Graphic 52">
            <a:extLst>
              <a:ext uri="{FF2B5EF4-FFF2-40B4-BE49-F238E27FC236}">
                <a16:creationId xmlns:a16="http://schemas.microsoft.com/office/drawing/2014/main" id="{15A5BD5F-4E2F-4DF2-B912-97A11A198B84}"/>
              </a:ext>
            </a:extLst>
          </p:cNvPr>
          <p:cNvSpPr/>
          <p:nvPr userDrawn="1"/>
        </p:nvSpPr>
        <p:spPr>
          <a:xfrm>
            <a:off x="10489604" y="1707964"/>
            <a:ext cx="1718793" cy="1718793"/>
          </a:xfrm>
          <a:custGeom>
            <a:avLst/>
            <a:gdLst>
              <a:gd name="connsiteX0" fmla="*/ 0 w 922721"/>
              <a:gd name="connsiteY0" fmla="*/ 0 h 922721"/>
              <a:gd name="connsiteX1" fmla="*/ 922722 w 922721"/>
              <a:gd name="connsiteY1" fmla="*/ 0 h 922721"/>
              <a:gd name="connsiteX2" fmla="*/ 922722 w 922721"/>
              <a:gd name="connsiteY2" fmla="*/ 922722 h 922721"/>
              <a:gd name="connsiteX3" fmla="*/ 0 w 922721"/>
              <a:gd name="connsiteY3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1" h="922721">
                <a:moveTo>
                  <a:pt x="0" y="0"/>
                </a:moveTo>
                <a:lnTo>
                  <a:pt x="922722" y="0"/>
                </a:lnTo>
                <a:lnTo>
                  <a:pt x="922722" y="922722"/>
                </a:lnTo>
                <a:lnTo>
                  <a:pt x="0" y="922722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Graphic 41">
            <a:extLst>
              <a:ext uri="{FF2B5EF4-FFF2-40B4-BE49-F238E27FC236}">
                <a16:creationId xmlns:a16="http://schemas.microsoft.com/office/drawing/2014/main" id="{8C8AFF78-5B6A-4F97-A58E-CFB91D5BE49E}"/>
              </a:ext>
            </a:extLst>
          </p:cNvPr>
          <p:cNvSpPr/>
          <p:nvPr userDrawn="1"/>
        </p:nvSpPr>
        <p:spPr>
          <a:xfrm>
            <a:off x="7017253" y="-22727"/>
            <a:ext cx="1731420" cy="1731420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Graphic 41">
            <a:extLst>
              <a:ext uri="{FF2B5EF4-FFF2-40B4-BE49-F238E27FC236}">
                <a16:creationId xmlns:a16="http://schemas.microsoft.com/office/drawing/2014/main" id="{2E4C15D2-BD52-402B-A394-0B1E65B04DBD}"/>
              </a:ext>
            </a:extLst>
          </p:cNvPr>
          <p:cNvSpPr/>
          <p:nvPr userDrawn="1"/>
        </p:nvSpPr>
        <p:spPr>
          <a:xfrm rot="10800000">
            <a:off x="8747618" y="1695901"/>
            <a:ext cx="1752229" cy="1752229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293EADC-E3A8-4D5E-A31C-3F93B96FC5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223" y="2236946"/>
            <a:ext cx="4838700" cy="1298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Title/Name</a:t>
            </a:r>
            <a:endParaRPr lang="en-IN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D72FFD6-DC83-4CAE-8481-3BCDAA6881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7563" y="4097652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9C2818A-F624-4D3F-A481-AB49F50235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563" y="537813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D8F6E836-8541-462C-9FB6-D1E4370E5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563" y="4908500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49FFDF8D-146E-4AE1-BD0F-B46B8C626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2" y="538042"/>
            <a:ext cx="1988820" cy="3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083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5">
            <a:extLst>
              <a:ext uri="{FF2B5EF4-FFF2-40B4-BE49-F238E27FC236}">
                <a16:creationId xmlns:a16="http://schemas.microsoft.com/office/drawing/2014/main" id="{B50AA8C6-693E-4DCE-B1BF-6E71597B49AB}"/>
              </a:ext>
            </a:extLst>
          </p:cNvPr>
          <p:cNvSpPr/>
          <p:nvPr userDrawn="1"/>
        </p:nvSpPr>
        <p:spPr>
          <a:xfrm>
            <a:off x="10510401" y="-9374"/>
            <a:ext cx="1718794" cy="1718794"/>
          </a:xfrm>
          <a:custGeom>
            <a:avLst/>
            <a:gdLst>
              <a:gd name="connsiteX0" fmla="*/ 922721 w 922720"/>
              <a:gd name="connsiteY0" fmla="*/ 0 h 922720"/>
              <a:gd name="connsiteX1" fmla="*/ 0 w 922720"/>
              <a:gd name="connsiteY1" fmla="*/ 922721 h 922720"/>
              <a:gd name="connsiteX2" fmla="*/ 0 w 922720"/>
              <a:gd name="connsiteY2" fmla="*/ 0 h 922720"/>
              <a:gd name="connsiteX3" fmla="*/ 922721 w 922720"/>
              <a:gd name="connsiteY3" fmla="*/ 0 h 92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0" h="922720">
                <a:moveTo>
                  <a:pt x="922721" y="0"/>
                </a:moveTo>
                <a:cubicBezTo>
                  <a:pt x="922721" y="509609"/>
                  <a:pt x="509609" y="922721"/>
                  <a:pt x="0" y="922721"/>
                </a:cubicBezTo>
                <a:lnTo>
                  <a:pt x="0" y="0"/>
                </a:lnTo>
                <a:lnTo>
                  <a:pt x="922721" y="0"/>
                </a:lnTo>
                <a:close/>
              </a:path>
            </a:pathLst>
          </a:custGeom>
          <a:solidFill>
            <a:schemeClr val="tx2"/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1F1085-E7BC-4EAA-B061-1812B090A8C2}"/>
              </a:ext>
            </a:extLst>
          </p:cNvPr>
          <p:cNvSpPr/>
          <p:nvPr userDrawn="1"/>
        </p:nvSpPr>
        <p:spPr>
          <a:xfrm>
            <a:off x="8749946" y="-48260"/>
            <a:ext cx="1762564" cy="17625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Graphic 30">
            <a:extLst>
              <a:ext uri="{FF2B5EF4-FFF2-40B4-BE49-F238E27FC236}">
                <a16:creationId xmlns:a16="http://schemas.microsoft.com/office/drawing/2014/main" id="{01A6201F-D53A-44E6-9715-09A16B1F9C52}"/>
              </a:ext>
            </a:extLst>
          </p:cNvPr>
          <p:cNvSpPr/>
          <p:nvPr userDrawn="1"/>
        </p:nvSpPr>
        <p:spPr>
          <a:xfrm>
            <a:off x="7028825" y="1709420"/>
            <a:ext cx="1718794" cy="1718794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Graphic 41">
            <a:extLst>
              <a:ext uri="{FF2B5EF4-FFF2-40B4-BE49-F238E27FC236}">
                <a16:creationId xmlns:a16="http://schemas.microsoft.com/office/drawing/2014/main" id="{E8132724-214B-4782-BA44-300E7D5575E8}"/>
              </a:ext>
            </a:extLst>
          </p:cNvPr>
          <p:cNvSpPr/>
          <p:nvPr userDrawn="1"/>
        </p:nvSpPr>
        <p:spPr>
          <a:xfrm>
            <a:off x="10489605" y="3452823"/>
            <a:ext cx="1702395" cy="1702395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rgbClr val="D4DCF0"/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Graphic 52">
            <a:extLst>
              <a:ext uri="{FF2B5EF4-FFF2-40B4-BE49-F238E27FC236}">
                <a16:creationId xmlns:a16="http://schemas.microsoft.com/office/drawing/2014/main" id="{50773F6F-848C-403C-A6A6-7E1F5E56A363}"/>
              </a:ext>
            </a:extLst>
          </p:cNvPr>
          <p:cNvSpPr/>
          <p:nvPr userDrawn="1"/>
        </p:nvSpPr>
        <p:spPr>
          <a:xfrm>
            <a:off x="7070455" y="5155218"/>
            <a:ext cx="1690082" cy="1690082"/>
          </a:xfrm>
          <a:custGeom>
            <a:avLst/>
            <a:gdLst>
              <a:gd name="connsiteX0" fmla="*/ 0 w 922721"/>
              <a:gd name="connsiteY0" fmla="*/ 0 h 922721"/>
              <a:gd name="connsiteX1" fmla="*/ 922722 w 922721"/>
              <a:gd name="connsiteY1" fmla="*/ 0 h 922721"/>
              <a:gd name="connsiteX2" fmla="*/ 922722 w 922721"/>
              <a:gd name="connsiteY2" fmla="*/ 922722 h 922721"/>
              <a:gd name="connsiteX3" fmla="*/ 0 w 922721"/>
              <a:gd name="connsiteY3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1" h="922721">
                <a:moveTo>
                  <a:pt x="0" y="0"/>
                </a:moveTo>
                <a:lnTo>
                  <a:pt x="922722" y="0"/>
                </a:lnTo>
                <a:lnTo>
                  <a:pt x="922722" y="922722"/>
                </a:lnTo>
                <a:lnTo>
                  <a:pt x="0" y="92272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0CC345-E334-4DD2-9754-73CF5B23D1CF}"/>
              </a:ext>
            </a:extLst>
          </p:cNvPr>
          <p:cNvSpPr/>
          <p:nvPr userDrawn="1"/>
        </p:nvSpPr>
        <p:spPr>
          <a:xfrm>
            <a:off x="8771831" y="5130416"/>
            <a:ext cx="1763321" cy="17633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raphic 30">
            <a:extLst>
              <a:ext uri="{FF2B5EF4-FFF2-40B4-BE49-F238E27FC236}">
                <a16:creationId xmlns:a16="http://schemas.microsoft.com/office/drawing/2014/main" id="{17310742-5C8F-4CAE-A044-05DFB45E77F6}"/>
              </a:ext>
            </a:extLst>
          </p:cNvPr>
          <p:cNvSpPr/>
          <p:nvPr userDrawn="1"/>
        </p:nvSpPr>
        <p:spPr>
          <a:xfrm rot="10800000">
            <a:off x="8771831" y="3417963"/>
            <a:ext cx="1718794" cy="1718794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Graphic 30">
            <a:extLst>
              <a:ext uri="{FF2B5EF4-FFF2-40B4-BE49-F238E27FC236}">
                <a16:creationId xmlns:a16="http://schemas.microsoft.com/office/drawing/2014/main" id="{04F12F07-80A8-4942-B52D-07DBE055F1D1}"/>
              </a:ext>
            </a:extLst>
          </p:cNvPr>
          <p:cNvSpPr/>
          <p:nvPr userDrawn="1"/>
        </p:nvSpPr>
        <p:spPr>
          <a:xfrm rot="10800000">
            <a:off x="10490624" y="5158867"/>
            <a:ext cx="1701375" cy="1701375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solidFill>
            <a:schemeClr val="tx2"/>
          </a:solidFill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Graphic 41">
            <a:extLst>
              <a:ext uri="{FF2B5EF4-FFF2-40B4-BE49-F238E27FC236}">
                <a16:creationId xmlns:a16="http://schemas.microsoft.com/office/drawing/2014/main" id="{12A66D4A-B35E-4112-9DAD-8F5C15AC9268}"/>
              </a:ext>
            </a:extLst>
          </p:cNvPr>
          <p:cNvSpPr/>
          <p:nvPr userDrawn="1"/>
        </p:nvSpPr>
        <p:spPr>
          <a:xfrm>
            <a:off x="7064298" y="3446185"/>
            <a:ext cx="1702395" cy="1702395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tx2"/>
          </a:solidFill>
          <a:ln w="1204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Graphic 52">
            <a:extLst>
              <a:ext uri="{FF2B5EF4-FFF2-40B4-BE49-F238E27FC236}">
                <a16:creationId xmlns:a16="http://schemas.microsoft.com/office/drawing/2014/main" id="{15A5BD5F-4E2F-4DF2-B912-97A11A198B84}"/>
              </a:ext>
            </a:extLst>
          </p:cNvPr>
          <p:cNvSpPr/>
          <p:nvPr userDrawn="1"/>
        </p:nvSpPr>
        <p:spPr>
          <a:xfrm>
            <a:off x="10489604" y="1707964"/>
            <a:ext cx="1718793" cy="1718793"/>
          </a:xfrm>
          <a:custGeom>
            <a:avLst/>
            <a:gdLst>
              <a:gd name="connsiteX0" fmla="*/ 0 w 922721"/>
              <a:gd name="connsiteY0" fmla="*/ 0 h 922721"/>
              <a:gd name="connsiteX1" fmla="*/ 922722 w 922721"/>
              <a:gd name="connsiteY1" fmla="*/ 0 h 922721"/>
              <a:gd name="connsiteX2" fmla="*/ 922722 w 922721"/>
              <a:gd name="connsiteY2" fmla="*/ 922722 h 922721"/>
              <a:gd name="connsiteX3" fmla="*/ 0 w 922721"/>
              <a:gd name="connsiteY3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1" h="922721">
                <a:moveTo>
                  <a:pt x="0" y="0"/>
                </a:moveTo>
                <a:lnTo>
                  <a:pt x="922722" y="0"/>
                </a:lnTo>
                <a:lnTo>
                  <a:pt x="922722" y="922722"/>
                </a:lnTo>
                <a:lnTo>
                  <a:pt x="0" y="922722"/>
                </a:lnTo>
                <a:close/>
              </a:path>
            </a:pathLst>
          </a:custGeom>
          <a:solidFill>
            <a:srgbClr val="A9B8E1"/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Graphic 41">
            <a:extLst>
              <a:ext uri="{FF2B5EF4-FFF2-40B4-BE49-F238E27FC236}">
                <a16:creationId xmlns:a16="http://schemas.microsoft.com/office/drawing/2014/main" id="{8C8AFF78-5B6A-4F97-A58E-CFB91D5BE49E}"/>
              </a:ext>
            </a:extLst>
          </p:cNvPr>
          <p:cNvSpPr/>
          <p:nvPr userDrawn="1"/>
        </p:nvSpPr>
        <p:spPr>
          <a:xfrm>
            <a:off x="7017253" y="-22727"/>
            <a:ext cx="1731420" cy="1731420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Graphic 41">
            <a:extLst>
              <a:ext uri="{FF2B5EF4-FFF2-40B4-BE49-F238E27FC236}">
                <a16:creationId xmlns:a16="http://schemas.microsoft.com/office/drawing/2014/main" id="{2E4C15D2-BD52-402B-A394-0B1E65B04DBD}"/>
              </a:ext>
            </a:extLst>
          </p:cNvPr>
          <p:cNvSpPr/>
          <p:nvPr userDrawn="1"/>
        </p:nvSpPr>
        <p:spPr>
          <a:xfrm rot="10800000">
            <a:off x="8747618" y="1695901"/>
            <a:ext cx="1752229" cy="1752229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0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293EADC-E3A8-4D5E-A31C-3F93B96FC5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223" y="2236946"/>
            <a:ext cx="4838700" cy="1298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Title/Name</a:t>
            </a:r>
            <a:endParaRPr lang="en-IN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D72FFD6-DC83-4CAE-8481-3BCDAA6881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7563" y="4097652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9C2818A-F624-4D3F-A481-AB49F50235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563" y="537813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D8F6E836-8541-462C-9FB6-D1E4370E5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563" y="4908500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A3986D-72D6-435B-8101-B9CD37A1DA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2" y="538041"/>
            <a:ext cx="2056042" cy="31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176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EE17D5-BBD7-415E-9902-FE885EBAF1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7960" y="2236946"/>
            <a:ext cx="4838700" cy="1298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Title/Name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464F68-685D-4D42-86DA-56961A0441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1300" y="4097652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4AD0B9E-3EE2-482C-AAE2-56B15A75B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300" y="537813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B8C6F2C-8686-40A8-B85C-4F7B572A69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1300" y="4908500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246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FD4952-1C36-4C71-9CE1-877B8F3F56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9027C5-0D42-450B-BBC6-55020CE36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4000"/>
          </a:blip>
          <a:srcRect r="62252"/>
          <a:stretch/>
        </p:blipFill>
        <p:spPr>
          <a:xfrm rot="5400000">
            <a:off x="5715000" y="381000"/>
            <a:ext cx="6858000" cy="6096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D82F2D8-E6B6-491E-BB2A-E97F6B796C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1" y="538042"/>
            <a:ext cx="1988820" cy="3068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7960" y="2236946"/>
            <a:ext cx="4838700" cy="1298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Title/Name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464F68-685D-4D42-86DA-56961A0441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1300" y="4097652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4AD0B9E-3EE2-482C-AAE2-56B15A75B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300" y="537813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B8C6F2C-8686-40A8-B85C-4F7B572A69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1300" y="4908500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75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AD97-7214-4101-ADD9-E280335639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AEC166DF-8C0B-48E3-A50B-08F7AA63479B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518161" y="1168400"/>
            <a:ext cx="10057764" cy="474503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8417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7"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knife&#10;&#10;Description automatically generated with low confidence">
            <a:extLst>
              <a:ext uri="{FF2B5EF4-FFF2-40B4-BE49-F238E27FC236}">
                <a16:creationId xmlns:a16="http://schemas.microsoft.com/office/drawing/2014/main" id="{88395D42-970F-4B5C-A44E-11B8D713C6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8948" r="-1940" b="3137"/>
          <a:stretch/>
        </p:blipFill>
        <p:spPr>
          <a:xfrm flipH="1">
            <a:off x="-266700" y="-4"/>
            <a:ext cx="12458700" cy="68917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9027C5-0D42-450B-BBC6-55020CE36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4000"/>
          </a:blip>
          <a:srcRect r="62252"/>
          <a:stretch/>
        </p:blipFill>
        <p:spPr>
          <a:xfrm rot="5400000">
            <a:off x="5715000" y="380999"/>
            <a:ext cx="6858000" cy="6096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D82F2D8-E6B6-491E-BB2A-E97F6B796C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1" y="538042"/>
            <a:ext cx="1988820" cy="3068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7960" y="2236946"/>
            <a:ext cx="4838700" cy="1298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Title/Name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464F68-685D-4D42-86DA-56961A0441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1300" y="4097652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4AD0B9E-3EE2-482C-AAE2-56B15A75B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300" y="537813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B8C6F2C-8686-40A8-B85C-4F7B572A69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1300" y="4908500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1034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4F5B5E9C-1771-47D5-A92A-7C822238F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t="34680" r="24386" b="1730"/>
          <a:stretch/>
        </p:blipFill>
        <p:spPr>
          <a:xfrm flipH="1">
            <a:off x="-1" y="0"/>
            <a:ext cx="12191999" cy="6858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9027C5-0D42-450B-BBC6-55020CE36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4000"/>
          </a:blip>
          <a:srcRect r="62252"/>
          <a:stretch/>
        </p:blipFill>
        <p:spPr>
          <a:xfrm rot="5400000">
            <a:off x="5715000" y="381000"/>
            <a:ext cx="6858000" cy="6096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D82F2D8-E6B6-491E-BB2A-E97F6B796C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1" y="538042"/>
            <a:ext cx="1988820" cy="3068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7960" y="2236946"/>
            <a:ext cx="4838700" cy="1298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Title/Name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464F68-685D-4D42-86DA-56961A0441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1300" y="4097652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4AD0B9E-3EE2-482C-AAE2-56B15A75B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300" y="537813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B8C6F2C-8686-40A8-B85C-4F7B572A69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1300" y="4908500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1332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B5E9C-1771-47D5-A92A-7C822238F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3" r="28480" b="7812"/>
          <a:stretch/>
        </p:blipFill>
        <p:spPr>
          <a:xfrm flipH="1">
            <a:off x="-1" y="-2"/>
            <a:ext cx="12191999" cy="68580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9027C5-0D42-450B-BBC6-55020CE36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4000"/>
          </a:blip>
          <a:srcRect r="62252"/>
          <a:stretch/>
        </p:blipFill>
        <p:spPr>
          <a:xfrm rot="5400000">
            <a:off x="5715000" y="381000"/>
            <a:ext cx="6858000" cy="6096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D82F2D8-E6B6-491E-BB2A-E97F6B796C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1" y="538042"/>
            <a:ext cx="1988820" cy="3068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7960" y="2236946"/>
            <a:ext cx="4838700" cy="1298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Title/Name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464F68-685D-4D42-86DA-56961A0441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1300" y="4097652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4AD0B9E-3EE2-482C-AAE2-56B15A75B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300" y="537813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B8C6F2C-8686-40A8-B85C-4F7B572A69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1300" y="4908500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825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standing&#10;&#10;Description automatically generated">
            <a:extLst>
              <a:ext uri="{FF2B5EF4-FFF2-40B4-BE49-F238E27FC236}">
                <a16:creationId xmlns:a16="http://schemas.microsoft.com/office/drawing/2014/main" id="{EDEE3326-9CCD-464F-8E41-5F16033AAB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8" t="22685" r="6959" b="10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9027C5-0D42-450B-BBC6-55020CE36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4000"/>
          </a:blip>
          <a:srcRect r="62252"/>
          <a:stretch/>
        </p:blipFill>
        <p:spPr>
          <a:xfrm rot="5400000">
            <a:off x="5715000" y="381000"/>
            <a:ext cx="6858000" cy="6096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D82F2D8-E6B6-491E-BB2A-E97F6B796C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1" y="538042"/>
            <a:ext cx="1988820" cy="3068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7960" y="2236946"/>
            <a:ext cx="4838700" cy="1298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Title/Name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464F68-685D-4D42-86DA-56961A0441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1300" y="4097652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4AD0B9E-3EE2-482C-AAE2-56B15A75B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300" y="5378132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en-IN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B8C6F2C-8686-40A8-B85C-4F7B572A69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1300" y="4908500"/>
            <a:ext cx="4107180" cy="375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of Presenter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7872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FD4952-1C36-4C71-9CE1-877B8F3F56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3916681"/>
            <a:ext cx="12192000" cy="294132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086DE4-0465-4BF8-BA00-D213D04DC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7000"/>
          </a:blip>
          <a:srcRect b="28295"/>
          <a:stretch/>
        </p:blipFill>
        <p:spPr>
          <a:xfrm>
            <a:off x="0" y="3924681"/>
            <a:ext cx="12192000" cy="293331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4875016"/>
            <a:ext cx="9729788" cy="66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  <a:endParaRPr lang="en-I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5E7D7F-4635-42B7-9EBB-C8482DB29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599" y="5852995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0026F8-43C0-4E33-BFAC-697A9CF8A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87" y="6162514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of the presentation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459342-0AD6-4F98-85BF-D2601D667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387" y="5720061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the presenter</a:t>
            </a:r>
            <a:endParaRPr lang="en-IN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60A99B2-036E-442D-BA74-BD11774E8A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1" y="4183032"/>
            <a:ext cx="2125980" cy="3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692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people looking at a white board&#10;&#10;Description automatically generated with medium confidence">
            <a:extLst>
              <a:ext uri="{FF2B5EF4-FFF2-40B4-BE49-F238E27FC236}">
                <a16:creationId xmlns:a16="http://schemas.microsoft.com/office/drawing/2014/main" id="{4B99A4C5-5F0C-456D-8E0F-172C360FC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8" r="9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3916681"/>
            <a:ext cx="12192000" cy="294132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086DE4-0465-4BF8-BA00-D213D04DC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7000"/>
          </a:blip>
          <a:srcRect b="28295"/>
          <a:stretch/>
        </p:blipFill>
        <p:spPr>
          <a:xfrm>
            <a:off x="0" y="3924681"/>
            <a:ext cx="12192000" cy="293331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4875016"/>
            <a:ext cx="9729788" cy="66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  <a:endParaRPr lang="en-I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5E7D7F-4635-42B7-9EBB-C8482DB29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599" y="5852995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0026F8-43C0-4E33-BFAC-697A9CF8A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87" y="6162514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of the presentation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459342-0AD6-4F98-85BF-D2601D667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387" y="5720061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the presenter</a:t>
            </a:r>
            <a:endParaRPr lang="en-I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CB9DAB-7693-4778-99E1-C10E09802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1" y="4183032"/>
            <a:ext cx="2125980" cy="3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52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0D5907-51A9-45C0-A735-B4066843DA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4875016"/>
            <a:ext cx="9729788" cy="66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  <a:endParaRPr lang="en-I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5E7D7F-4635-42B7-9EBB-C8482DB29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599" y="5852995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0026F8-43C0-4E33-BFAC-697A9CF8A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87" y="6162514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of the presentation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459342-0AD6-4F98-85BF-D2601D667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387" y="5720061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the presenter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2518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erson, indoor, electronics&#10;&#10;Description automatically generated">
            <a:extLst>
              <a:ext uri="{FF2B5EF4-FFF2-40B4-BE49-F238E27FC236}">
                <a16:creationId xmlns:a16="http://schemas.microsoft.com/office/drawing/2014/main" id="{267A3705-D5B8-41C9-92D9-F7FAB1DC5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774"/>
            <a:ext cx="12230100" cy="68811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3916681"/>
            <a:ext cx="12192000" cy="294132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729D2D-B846-4ED6-A1DF-8C9C6A083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7000"/>
          </a:blip>
          <a:srcRect b="28295"/>
          <a:stretch/>
        </p:blipFill>
        <p:spPr>
          <a:xfrm>
            <a:off x="0" y="3924681"/>
            <a:ext cx="12192000" cy="293331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4875016"/>
            <a:ext cx="9729788" cy="66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  <a:endParaRPr lang="en-I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5E7D7F-4635-42B7-9EBB-C8482DB29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599" y="5852995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0026F8-43C0-4E33-BFAC-697A9CF8A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87" y="6162514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of the presentation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459342-0AD6-4F98-85BF-D2601D667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387" y="5720061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the presenter</a:t>
            </a:r>
            <a:endParaRPr lang="en-I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CB9DAB-7693-4778-99E1-C10E09802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1" y="4183032"/>
            <a:ext cx="2125980" cy="3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320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A3705-D5B8-41C9-92D9-F7FAB1DC57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/>
          <a:stretch/>
        </p:blipFill>
        <p:spPr>
          <a:xfrm>
            <a:off x="0" y="0"/>
            <a:ext cx="12260580" cy="6866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3916681"/>
            <a:ext cx="12192000" cy="294132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729D2D-B846-4ED6-A1DF-8C9C6A083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7000"/>
          </a:blip>
          <a:srcRect b="28295"/>
          <a:stretch/>
        </p:blipFill>
        <p:spPr>
          <a:xfrm>
            <a:off x="0" y="3924681"/>
            <a:ext cx="12192000" cy="293331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4875016"/>
            <a:ext cx="9729788" cy="66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  <a:endParaRPr lang="en-I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5E7D7F-4635-42B7-9EBB-C8482DB29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599" y="5852995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0026F8-43C0-4E33-BFAC-697A9CF8A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87" y="6162514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of the presentation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459342-0AD6-4F98-85BF-D2601D667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387" y="5720061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the presenter</a:t>
            </a:r>
            <a:endParaRPr lang="en-I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CB9DAB-7693-4778-99E1-C10E09802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1" y="4183032"/>
            <a:ext cx="2125980" cy="3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26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A3705-D5B8-41C9-92D9-F7FAB1DC57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28975" r="4626" b="80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3916681"/>
            <a:ext cx="12192000" cy="294132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729D2D-B846-4ED6-A1DF-8C9C6A083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7000"/>
          </a:blip>
          <a:srcRect b="28295"/>
          <a:stretch/>
        </p:blipFill>
        <p:spPr>
          <a:xfrm>
            <a:off x="0" y="3924681"/>
            <a:ext cx="12192000" cy="293331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4875016"/>
            <a:ext cx="9729788" cy="66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  <a:endParaRPr lang="en-I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5E7D7F-4635-42B7-9EBB-C8482DB29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599" y="5852995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0026F8-43C0-4E33-BFAC-697A9CF8A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87" y="6162514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of the presentation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459342-0AD6-4F98-85BF-D2601D667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387" y="5720061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the presenter</a:t>
            </a:r>
            <a:endParaRPr lang="en-I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CB9DAB-7693-4778-99E1-C10E09802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1" y="4183032"/>
            <a:ext cx="2125980" cy="3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3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AD97-7214-4101-ADD9-E280335639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AEC166DF-8C0B-48E3-A50B-08F7AA63479B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283959" y="1168400"/>
            <a:ext cx="4805045" cy="474503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32119-9E1F-4AC0-B62A-1A51BD9449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1198562"/>
            <a:ext cx="5557838" cy="4745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. </a:t>
            </a:r>
            <a:r>
              <a:rPr lang="en-IN" err="1"/>
              <a:t>Fusce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quam</a:t>
            </a:r>
            <a:r>
              <a:rPr lang="en-IN"/>
              <a:t> </a:t>
            </a:r>
            <a:r>
              <a:rPr lang="en-IN" err="1"/>
              <a:t>eget</a:t>
            </a:r>
            <a:r>
              <a:rPr lang="en-IN"/>
              <a:t> </a:t>
            </a:r>
            <a:r>
              <a:rPr lang="en-IN" err="1"/>
              <a:t>facilisis</a:t>
            </a:r>
            <a:r>
              <a:rPr lang="en-IN"/>
              <a:t>. </a:t>
            </a:r>
            <a:r>
              <a:rPr lang="en-IN" err="1"/>
              <a:t>Suspendisse</a:t>
            </a:r>
            <a:r>
              <a:rPr lang="en-IN"/>
              <a:t> fermentum </a:t>
            </a:r>
            <a:r>
              <a:rPr lang="en-IN" err="1"/>
              <a:t>posuere</a:t>
            </a:r>
            <a:r>
              <a:rPr lang="en-IN"/>
              <a:t> </a:t>
            </a:r>
            <a:r>
              <a:rPr lang="en-IN" err="1"/>
              <a:t>mauris</a:t>
            </a:r>
            <a:r>
              <a:rPr lang="en-IN"/>
              <a:t>, et </a:t>
            </a:r>
            <a:r>
              <a:rPr lang="en-IN" err="1"/>
              <a:t>suscipit</a:t>
            </a:r>
            <a:r>
              <a:rPr lang="en-IN"/>
              <a:t> </a:t>
            </a:r>
            <a:r>
              <a:rPr lang="en-IN" err="1"/>
              <a:t>diam</a:t>
            </a:r>
            <a:r>
              <a:rPr lang="en-IN"/>
              <a:t> porta vel. </a:t>
            </a:r>
            <a:r>
              <a:rPr lang="en-IN" err="1"/>
              <a:t>Phasellus</a:t>
            </a:r>
            <a:r>
              <a:rPr lang="en-IN"/>
              <a:t> ante </a:t>
            </a:r>
            <a:r>
              <a:rPr lang="en-IN" err="1"/>
              <a:t>sapien</a:t>
            </a:r>
            <a:r>
              <a:rPr lang="en-IN"/>
              <a:t>, </a:t>
            </a:r>
            <a:r>
              <a:rPr lang="en-IN" err="1"/>
              <a:t>hendrerit</a:t>
            </a:r>
            <a:r>
              <a:rPr lang="en-IN"/>
              <a:t> non ligula </a:t>
            </a:r>
            <a:r>
              <a:rPr lang="en-IN" err="1"/>
              <a:t>vel</a:t>
            </a:r>
            <a:r>
              <a:rPr lang="en-IN"/>
              <a:t>, </a:t>
            </a:r>
            <a:r>
              <a:rPr lang="en-IN" err="1"/>
              <a:t>dapibus</a:t>
            </a:r>
            <a:r>
              <a:rPr lang="en-IN"/>
              <a:t> cursus </a:t>
            </a:r>
            <a:r>
              <a:rPr lang="en-IN" err="1"/>
              <a:t>odio</a:t>
            </a:r>
            <a:r>
              <a:rPr lang="en-IN"/>
              <a:t>. Morbi in dui </a:t>
            </a:r>
            <a:r>
              <a:rPr lang="en-IN" err="1"/>
              <a:t>sapien</a:t>
            </a:r>
            <a:r>
              <a:rPr lang="en-IN"/>
              <a:t>. Aenean convallis </a:t>
            </a:r>
            <a:r>
              <a:rPr lang="en-IN" err="1"/>
              <a:t>luctus</a:t>
            </a:r>
            <a:r>
              <a:rPr lang="en-IN"/>
              <a:t> </a:t>
            </a:r>
            <a:r>
              <a:rPr lang="en-IN" err="1"/>
              <a:t>velit</a:t>
            </a:r>
            <a:r>
              <a:rPr lang="en-IN"/>
              <a:t>, sit </a:t>
            </a:r>
            <a:r>
              <a:rPr lang="en-IN" err="1"/>
              <a:t>amet</a:t>
            </a:r>
            <a:r>
              <a:rPr lang="en-IN"/>
              <a:t> </a:t>
            </a:r>
            <a:r>
              <a:rPr lang="en-IN" err="1"/>
              <a:t>ornare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auctor </a:t>
            </a:r>
            <a:r>
              <a:rPr lang="en-IN" err="1"/>
              <a:t>nec</a:t>
            </a:r>
            <a:r>
              <a:rPr lang="en-IN"/>
              <a:t>. </a:t>
            </a:r>
            <a:r>
              <a:rPr lang="en-IN" err="1"/>
              <a:t>Etiam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 id </a:t>
            </a:r>
            <a:r>
              <a:rPr lang="en-IN" err="1"/>
              <a:t>volutpat</a:t>
            </a:r>
            <a:r>
              <a:rPr lang="en-IN"/>
              <a:t> </a:t>
            </a:r>
            <a:r>
              <a:rPr lang="en-IN" err="1"/>
              <a:t>dapibu</a:t>
            </a:r>
            <a:endParaRPr lang="en-IN"/>
          </a:p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</a:t>
            </a:r>
          </a:p>
        </p:txBody>
      </p:sp>
    </p:spTree>
    <p:extLst>
      <p:ext uri="{BB962C8B-B14F-4D97-AF65-F5344CB8AC3E}">
        <p14:creationId xmlns:p14="http://schemas.microsoft.com/office/powerpoint/2010/main" val="4161604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A3705-D5B8-41C9-92D9-F7FAB1DC5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 b="786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3916681"/>
            <a:ext cx="12192000" cy="294132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729D2D-B846-4ED6-A1DF-8C9C6A083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7000"/>
          </a:blip>
          <a:srcRect b="28295"/>
          <a:stretch/>
        </p:blipFill>
        <p:spPr>
          <a:xfrm>
            <a:off x="0" y="3924681"/>
            <a:ext cx="12192000" cy="293331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4875016"/>
            <a:ext cx="9729788" cy="66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  <a:endParaRPr lang="en-I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5E7D7F-4635-42B7-9EBB-C8482DB29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599" y="5852995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0026F8-43C0-4E33-BFAC-697A9CF8A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87" y="6162514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of the presentation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459342-0AD6-4F98-85BF-D2601D667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387" y="5720061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the presenter</a:t>
            </a:r>
            <a:endParaRPr lang="en-I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CB9DAB-7693-4778-99E1-C10E09802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1" y="4183032"/>
            <a:ext cx="2125980" cy="3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754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A3705-D5B8-41C9-92D9-F7FAB1DC5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3916681"/>
            <a:ext cx="12192000" cy="294132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729D2D-B846-4ED6-A1DF-8C9C6A083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7000"/>
          </a:blip>
          <a:srcRect b="28295"/>
          <a:stretch/>
        </p:blipFill>
        <p:spPr>
          <a:xfrm>
            <a:off x="0" y="3924681"/>
            <a:ext cx="12192000" cy="293331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4875016"/>
            <a:ext cx="9729788" cy="66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  <a:endParaRPr lang="en-I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5E7D7F-4635-42B7-9EBB-C8482DB29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599" y="5852995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0026F8-43C0-4E33-BFAC-697A9CF8A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87" y="6162514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of the presentation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459342-0AD6-4F98-85BF-D2601D667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387" y="5720061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the presenter</a:t>
            </a:r>
            <a:endParaRPr lang="en-I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CB9DAB-7693-4778-99E1-C10E09802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1" y="4183032"/>
            <a:ext cx="2125980" cy="3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160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A3705-D5B8-41C9-92D9-F7FAB1DC5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b="78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3916681"/>
            <a:ext cx="12192000" cy="294132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729D2D-B846-4ED6-A1DF-8C9C6A083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7000"/>
          </a:blip>
          <a:srcRect b="28295"/>
          <a:stretch/>
        </p:blipFill>
        <p:spPr>
          <a:xfrm>
            <a:off x="0" y="3924681"/>
            <a:ext cx="12192000" cy="293331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4875016"/>
            <a:ext cx="9729788" cy="66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  <a:endParaRPr lang="en-I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5E7D7F-4635-42B7-9EBB-C8482DB29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599" y="5852995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0026F8-43C0-4E33-BFAC-697A9CF8A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87" y="6162514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of the presentation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459342-0AD6-4F98-85BF-D2601D667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387" y="5720061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the presenter</a:t>
            </a:r>
            <a:endParaRPr lang="en-I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CB9DAB-7693-4778-99E1-C10E09802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1" y="4183032"/>
            <a:ext cx="2125980" cy="3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728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A3705-D5B8-41C9-92D9-F7FAB1DC5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693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3916681"/>
            <a:ext cx="12192000" cy="294132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729D2D-B846-4ED6-A1DF-8C9C6A083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7000"/>
          </a:blip>
          <a:srcRect b="28295"/>
          <a:stretch/>
        </p:blipFill>
        <p:spPr>
          <a:xfrm>
            <a:off x="0" y="3924681"/>
            <a:ext cx="12192000" cy="293331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4875016"/>
            <a:ext cx="9729788" cy="66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  <a:endParaRPr lang="en-I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5E7D7F-4635-42B7-9EBB-C8482DB29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599" y="5852995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0026F8-43C0-4E33-BFAC-697A9CF8A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87" y="6162514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of the presentation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459342-0AD6-4F98-85BF-D2601D667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387" y="5720061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the presenter</a:t>
            </a:r>
            <a:endParaRPr lang="en-I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CB9DAB-7693-4778-99E1-C10E09802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1" y="4183032"/>
            <a:ext cx="2125980" cy="3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24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A3705-D5B8-41C9-92D9-F7FAB1DC5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9" b="3287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9C71F-27D2-49A2-BE48-D594D7CA7D6D}"/>
              </a:ext>
            </a:extLst>
          </p:cNvPr>
          <p:cNvSpPr/>
          <p:nvPr userDrawn="1"/>
        </p:nvSpPr>
        <p:spPr>
          <a:xfrm>
            <a:off x="0" y="3916681"/>
            <a:ext cx="12192000" cy="294132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729D2D-B846-4ED6-A1DF-8C9C6A083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7000"/>
          </a:blip>
          <a:srcRect b="28295"/>
          <a:stretch/>
        </p:blipFill>
        <p:spPr>
          <a:xfrm>
            <a:off x="0" y="3924681"/>
            <a:ext cx="12192000" cy="293331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4B946-69EC-4906-BF89-6733C21AB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4875016"/>
            <a:ext cx="9729788" cy="6687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  <a:endParaRPr lang="en-I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5E7D7F-4635-42B7-9EBB-C8482DB29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599" y="5852995"/>
            <a:ext cx="4107180" cy="7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this can be a short description</a:t>
            </a:r>
            <a:endParaRPr lang="en-IN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0026F8-43C0-4E33-BFAC-697A9CF8A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87" y="6162514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of the presentation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459342-0AD6-4F98-85BF-D2601D667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5387" y="5720061"/>
            <a:ext cx="3271776" cy="3752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the presenter</a:t>
            </a:r>
            <a:endParaRPr lang="en-I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CB9DAB-7693-4778-99E1-C10E09802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1" y="4183032"/>
            <a:ext cx="2125980" cy="3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3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71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982EDC4-66C6-4C38-BD5B-4C55B66556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963011"/>
            <a:ext cx="6416040" cy="8556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2EF6DBB0-7EE2-4883-BFCC-E00A3FB391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5083127"/>
            <a:ext cx="6487160" cy="931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. </a:t>
            </a:r>
            <a:r>
              <a:rPr lang="en-IN" err="1"/>
              <a:t>Vivamus</a:t>
            </a:r>
            <a:r>
              <a:rPr lang="en-IN"/>
              <a:t>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dolor</a:t>
            </a:r>
            <a:r>
              <a:rPr lang="en-IN"/>
              <a:t> </a:t>
            </a:r>
            <a:r>
              <a:rPr lang="en-IN" err="1"/>
              <a:t>quis</a:t>
            </a:r>
            <a:r>
              <a:rPr lang="en-IN"/>
              <a:t> mi porta </a:t>
            </a:r>
            <a:r>
              <a:rPr lang="en-IN" err="1"/>
              <a:t>elementum</a:t>
            </a:r>
            <a:r>
              <a:rPr lang="en-IN"/>
              <a:t> non et ipsum. </a:t>
            </a:r>
            <a:r>
              <a:rPr lang="en-IN" err="1"/>
              <a:t>Sed</a:t>
            </a:r>
            <a:r>
              <a:rPr lang="en-IN"/>
              <a:t> </a:t>
            </a:r>
            <a:r>
              <a:rPr lang="en-IN" err="1"/>
              <a:t>vulputate</a:t>
            </a:r>
            <a:r>
              <a:rPr lang="en-IN"/>
              <a:t> </a:t>
            </a:r>
            <a:r>
              <a:rPr lang="en-IN" err="1"/>
              <a:t>mollis</a:t>
            </a:r>
            <a:r>
              <a:rPr lang="en-IN"/>
              <a:t> </a:t>
            </a:r>
            <a:r>
              <a:rPr lang="en-IN" err="1"/>
              <a:t>purus</a:t>
            </a:r>
            <a:r>
              <a:rPr lang="en-IN"/>
              <a:t>, </a:t>
            </a:r>
            <a:r>
              <a:rPr lang="en-IN" err="1"/>
              <a:t>eget</a:t>
            </a:r>
            <a:r>
              <a:rPr lang="en-IN"/>
              <a:t> pharetra </a:t>
            </a:r>
            <a:r>
              <a:rPr lang="en-IN" err="1"/>
              <a:t>turpis</a:t>
            </a:r>
            <a:r>
              <a:rPr lang="en-IN"/>
              <a:t> fermentum at.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298D652C-A164-4D85-83DE-7E6BAD4FBB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27874" y="963011"/>
            <a:ext cx="5064125" cy="50002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29354C7-C10C-4EDE-8720-A6137B590E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7842931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B2E1ECF-1F45-44E4-8C12-32C0EA47E8A2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33400" y="2027238"/>
            <a:ext cx="6416040" cy="2961322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809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3ADEA8D1-6A70-4362-9636-0E0B92AFB0F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60091" y="1124039"/>
            <a:ext cx="3124200" cy="31242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4" name="Chart Placeholder 11">
            <a:extLst>
              <a:ext uri="{FF2B5EF4-FFF2-40B4-BE49-F238E27FC236}">
                <a16:creationId xmlns:a16="http://schemas.microsoft.com/office/drawing/2014/main" id="{E7C8B1E5-DA63-4F44-AE55-114ACB9960E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385331" y="1124039"/>
            <a:ext cx="3124200" cy="31242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5" name="Chart Placeholder 11">
            <a:extLst>
              <a:ext uri="{FF2B5EF4-FFF2-40B4-BE49-F238E27FC236}">
                <a16:creationId xmlns:a16="http://schemas.microsoft.com/office/drawing/2014/main" id="{43AEFA2B-C047-4354-8B13-A5665FF9F22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305741" y="1124039"/>
            <a:ext cx="3124200" cy="31242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FBF084-3D79-4A71-B402-49BD6FF939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4470400"/>
            <a:ext cx="3208972" cy="1610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9C05A69-1590-499E-99CE-4BD313CA28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2945" y="4470400"/>
            <a:ext cx="3208972" cy="1610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03F1EAC-5457-41DC-8227-057E0D7FD2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05741" y="4470400"/>
            <a:ext cx="3208972" cy="1610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0B7CC3C-91B4-4AD9-A506-E5BA72DDC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26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FBF084-3D79-4A71-B402-49BD6FF939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908" y="3115946"/>
            <a:ext cx="3610352" cy="3015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</a:t>
            </a:r>
          </a:p>
          <a:p>
            <a:pPr lvl="0"/>
            <a:endParaRPr lang="en-IN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0B7CC3C-91B4-4AD9-A506-E5BA72DDC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349" y="158734"/>
            <a:ext cx="9413875" cy="328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B340F-4F9B-40EB-81DB-55122043BE8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9349" y="969963"/>
            <a:ext cx="3611291" cy="1966912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5462C24-DB99-4F94-8120-DDAFBCABE5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71965" y="969963"/>
            <a:ext cx="3611291" cy="1966912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FF9BF0E-EC84-48E6-B4F2-41B71CEE27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04581" y="969963"/>
            <a:ext cx="3611291" cy="1966912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D298E968-AA33-47D4-9350-50793F14F2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71965" y="3115946"/>
            <a:ext cx="3610352" cy="3015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</a:t>
            </a:r>
          </a:p>
          <a:p>
            <a:pPr lvl="0"/>
            <a:endParaRPr lang="en-IN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C5AE8085-7EAB-4378-B15A-E6AB73BD97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05520" y="3115946"/>
            <a:ext cx="3610352" cy="3015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Nunc </a:t>
            </a:r>
            <a:r>
              <a:rPr lang="en-IN" err="1"/>
              <a:t>condimentum</a:t>
            </a:r>
            <a:r>
              <a:rPr lang="en-IN"/>
              <a:t>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nulla</a:t>
            </a:r>
            <a:r>
              <a:rPr lang="en-IN"/>
              <a:t>, </a:t>
            </a:r>
            <a:r>
              <a:rPr lang="en-IN" err="1"/>
              <a:t>eu</a:t>
            </a:r>
            <a:r>
              <a:rPr lang="en-IN"/>
              <a:t> maximus </a:t>
            </a:r>
            <a:r>
              <a:rPr lang="en-IN" err="1"/>
              <a:t>massa</a:t>
            </a:r>
            <a:r>
              <a:rPr lang="en-IN"/>
              <a:t> </a:t>
            </a:r>
            <a:r>
              <a:rPr lang="en-IN" err="1"/>
              <a:t>pretium</a:t>
            </a:r>
            <a:r>
              <a:rPr lang="en-IN"/>
              <a:t> non. Nunc </a:t>
            </a:r>
            <a:r>
              <a:rPr lang="en-IN" err="1"/>
              <a:t>nulla</a:t>
            </a:r>
            <a:r>
              <a:rPr lang="en-IN"/>
              <a:t> lorem, </a:t>
            </a:r>
            <a:r>
              <a:rPr lang="en-IN" err="1"/>
              <a:t>porttitor</a:t>
            </a:r>
            <a:r>
              <a:rPr lang="en-IN"/>
              <a:t> </a:t>
            </a:r>
            <a:r>
              <a:rPr lang="en-IN" err="1"/>
              <a:t>eu</a:t>
            </a:r>
            <a:r>
              <a:rPr lang="en-IN"/>
              <a:t> </a:t>
            </a:r>
            <a:r>
              <a:rPr lang="en-IN" err="1"/>
              <a:t>ultrices</a:t>
            </a:r>
            <a:r>
              <a:rPr lang="en-IN"/>
              <a:t> vitae, </a:t>
            </a:r>
            <a:r>
              <a:rPr lang="en-IN" err="1"/>
              <a:t>ullamcorper</a:t>
            </a:r>
            <a:r>
              <a:rPr lang="en-IN"/>
              <a:t> Donec </a:t>
            </a:r>
            <a:r>
              <a:rPr lang="en-IN" err="1"/>
              <a:t>elementum</a:t>
            </a:r>
            <a:r>
              <a:rPr lang="en-IN"/>
              <a:t> </a:t>
            </a:r>
            <a:r>
              <a:rPr lang="en-IN" err="1"/>
              <a:t>risus</a:t>
            </a:r>
            <a:r>
              <a:rPr lang="en-IN"/>
              <a:t> et </a:t>
            </a:r>
            <a:r>
              <a:rPr lang="en-IN" err="1"/>
              <a:t>vehicula</a:t>
            </a:r>
            <a:r>
              <a:rPr lang="en-IN"/>
              <a:t> </a:t>
            </a:r>
            <a:r>
              <a:rPr lang="en-IN" err="1"/>
              <a:t>rutrum</a:t>
            </a:r>
            <a:r>
              <a:rPr lang="en-IN"/>
              <a:t>. </a:t>
            </a:r>
            <a:r>
              <a:rPr lang="en-IN" err="1"/>
              <a:t>Mauris</a:t>
            </a:r>
            <a:r>
              <a:rPr lang="en-IN"/>
              <a:t> ac </a:t>
            </a:r>
            <a:r>
              <a:rPr lang="en-IN" err="1"/>
              <a:t>dignissim</a:t>
            </a:r>
            <a:r>
              <a:rPr lang="en-IN"/>
              <a:t> ante, </a:t>
            </a:r>
            <a:r>
              <a:rPr lang="en-IN" err="1"/>
              <a:t>nec</a:t>
            </a:r>
            <a:r>
              <a:rPr lang="en-IN"/>
              <a:t> </a:t>
            </a:r>
            <a:r>
              <a:rPr lang="en-IN" err="1"/>
              <a:t>molestie</a:t>
            </a:r>
            <a:r>
              <a:rPr lang="en-IN"/>
              <a:t> </a:t>
            </a:r>
            <a:r>
              <a:rPr lang="en-IN" err="1"/>
              <a:t>neque</a:t>
            </a:r>
            <a:r>
              <a:rPr lang="en-IN"/>
              <a:t>. Donec ac ipsum et </a:t>
            </a:r>
            <a:r>
              <a:rPr lang="en-IN" err="1"/>
              <a:t>justo</a:t>
            </a:r>
            <a:r>
              <a:rPr lang="en-IN"/>
              <a:t> </a:t>
            </a:r>
            <a:r>
              <a:rPr lang="en-IN" err="1"/>
              <a:t>feugiat</a:t>
            </a:r>
            <a:r>
              <a:rPr lang="en-IN"/>
              <a:t> pharetra. </a:t>
            </a:r>
          </a:p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9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tial Circle 16">
            <a:extLst>
              <a:ext uri="{FF2B5EF4-FFF2-40B4-BE49-F238E27FC236}">
                <a16:creationId xmlns:a16="http://schemas.microsoft.com/office/drawing/2014/main" id="{DD90F83D-A597-41F4-8694-BF633E5C2E2A}"/>
              </a:ext>
            </a:extLst>
          </p:cNvPr>
          <p:cNvSpPr/>
          <p:nvPr userDrawn="1"/>
        </p:nvSpPr>
        <p:spPr>
          <a:xfrm rot="16200000">
            <a:off x="-317306" y="100213"/>
            <a:ext cx="853205" cy="853205"/>
          </a:xfrm>
          <a:prstGeom prst="pie">
            <a:avLst>
              <a:gd name="adj1" fmla="val 0"/>
              <a:gd name="adj2" fmla="val 5388049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74549A-C738-416B-86F5-7003C5CDD38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647" y="191361"/>
            <a:ext cx="1331474" cy="205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EC4C8-C23A-44C2-9DC9-7258EBF5EC0C}"/>
              </a:ext>
            </a:extLst>
          </p:cNvPr>
          <p:cNvSpPr txBox="1"/>
          <p:nvPr/>
        </p:nvSpPr>
        <p:spPr>
          <a:xfrm>
            <a:off x="20320" y="6541249"/>
            <a:ext cx="5350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 Regular"/>
                <a:cs typeface="Arial" panose="020B0604020202020204" pitchFamily="34" charset="0"/>
              </a:rPr>
              <a:t>Page </a:t>
            </a:r>
            <a:fld id="{B947F380-F5A3-EC4A-93F6-D4C42508984B}" type="slidenum">
              <a:rPr lang="en-US" sz="1200" smtClean="0">
                <a:latin typeface="Arial Regular"/>
                <a:cs typeface="Arial" panose="020B0604020202020204" pitchFamily="34" charset="0"/>
              </a:rPr>
              <a:t>‹#›</a:t>
            </a:fld>
            <a:r>
              <a:rPr lang="en-US" sz="1200">
                <a:latin typeface="Arial Regular"/>
                <a:cs typeface="Arial" panose="020B0604020202020204" pitchFamily="34" charset="0"/>
              </a:rPr>
              <a:t> | © Zensar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US" sz="1200">
                <a:latin typeface="Arial Regular"/>
                <a:cs typeface="Arial" panose="020B0604020202020204" pitchFamily="34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7885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758" r:id="rId5"/>
    <p:sldLayoutId id="2147483759" r:id="rId6"/>
    <p:sldLayoutId id="2147483761" r:id="rId7"/>
    <p:sldLayoutId id="2147483760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1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821" r:id="rId2"/>
    <p:sldLayoutId id="2147483822" r:id="rId3"/>
    <p:sldLayoutId id="2147483823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21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69" r:id="rId2"/>
    <p:sldLayoutId id="2147483786" r:id="rId3"/>
    <p:sldLayoutId id="2147483717" r:id="rId4"/>
    <p:sldLayoutId id="2147483787" r:id="rId5"/>
    <p:sldLayoutId id="2147483790" r:id="rId6"/>
    <p:sldLayoutId id="2147483741" r:id="rId7"/>
    <p:sldLayoutId id="2147483742" r:id="rId8"/>
    <p:sldLayoutId id="2147483716" r:id="rId9"/>
    <p:sldLayoutId id="2147483722" r:id="rId10"/>
    <p:sldLayoutId id="2147483770" r:id="rId11"/>
    <p:sldLayoutId id="2147483733" r:id="rId12"/>
    <p:sldLayoutId id="2147483788" r:id="rId13"/>
    <p:sldLayoutId id="2147483771" r:id="rId1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65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812" r:id="rId2"/>
    <p:sldLayoutId id="2147483814" r:id="rId3"/>
    <p:sldLayoutId id="2147483815" r:id="rId4"/>
    <p:sldLayoutId id="2147483820" r:id="rId5"/>
    <p:sldLayoutId id="2147483816" r:id="rId6"/>
    <p:sldLayoutId id="2147483819" r:id="rId7"/>
    <p:sldLayoutId id="2147483818" r:id="rId8"/>
    <p:sldLayoutId id="2147483817" r:id="rId9"/>
    <p:sldLayoutId id="2147483791" r:id="rId10"/>
    <p:sldLayoutId id="2147483792" r:id="rId11"/>
    <p:sldLayoutId id="2147483793" r:id="rId12"/>
    <p:sldLayoutId id="2147483795" r:id="rId13"/>
    <p:sldLayoutId id="2147483755" r:id="rId14"/>
    <p:sldLayoutId id="2147483747" r:id="rId15"/>
    <p:sldLayoutId id="2147483772" r:id="rId16"/>
    <p:sldLayoutId id="2147483796" r:id="rId17"/>
    <p:sldLayoutId id="2147483797" r:id="rId18"/>
    <p:sldLayoutId id="2147483804" r:id="rId19"/>
    <p:sldLayoutId id="2147483798" r:id="rId20"/>
    <p:sldLayoutId id="2147483746" r:id="rId21"/>
    <p:sldLayoutId id="2147483799" r:id="rId22"/>
    <p:sldLayoutId id="2147483811" r:id="rId23"/>
    <p:sldLayoutId id="2147483800" r:id="rId24"/>
    <p:sldLayoutId id="2147483801" r:id="rId25"/>
    <p:sldLayoutId id="2147483802" r:id="rId26"/>
    <p:sldLayoutId id="2147483803" r:id="rId27"/>
    <p:sldLayoutId id="2147483805" r:id="rId28"/>
    <p:sldLayoutId id="2147483807" r:id="rId29"/>
    <p:sldLayoutId id="2147483808" r:id="rId30"/>
    <p:sldLayoutId id="2147483810" r:id="rId3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0136F7-42AD-4960-B7B1-42492A1FB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835" y="4875016"/>
            <a:ext cx="9729788" cy="668744"/>
          </a:xfrm>
        </p:spPr>
        <p:txBody>
          <a:bodyPr lIns="91440" tIns="45720" rIns="91440" bIns="45720" anchor="t"/>
          <a:lstStyle/>
          <a:p>
            <a:r>
              <a:rPr lang="en-IN" sz="3200" dirty="0">
                <a:cs typeface="Arial"/>
              </a:rPr>
              <a:t>Semi Colon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2BB17F-662F-46BD-BDFF-8A2471108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059" y="5864366"/>
            <a:ext cx="4107180" cy="718187"/>
          </a:xfrm>
        </p:spPr>
        <p:txBody>
          <a:bodyPr lIns="91440" tIns="45720" rIns="91440" bIns="45720" anchor="t"/>
          <a:lstStyle/>
          <a:p>
            <a:r>
              <a:rPr lang="en-IN" sz="2400" dirty="0" err="1">
                <a:cs typeface="Arial"/>
              </a:rPr>
              <a:t>CLADeTHON</a:t>
            </a:r>
            <a:r>
              <a:rPr lang="en-IN" sz="2400" dirty="0">
                <a:cs typeface="Arial"/>
              </a:rPr>
              <a:t> Team 14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AAE915-C290-4DDE-BA6F-B9C83FEFE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76066" y="6148137"/>
            <a:ext cx="3271776" cy="375286"/>
          </a:xfrm>
        </p:spPr>
        <p:txBody>
          <a:bodyPr lIns="91440" tIns="45720" rIns="91440" bIns="45720" anchor="t"/>
          <a:lstStyle/>
          <a:p>
            <a:r>
              <a:rPr lang="en-IN" sz="2400">
                <a:cs typeface="Arial"/>
              </a:rPr>
              <a:t>18</a:t>
            </a:r>
            <a:r>
              <a:rPr lang="en-IN" sz="2400" baseline="30000">
                <a:cs typeface="Arial"/>
              </a:rPr>
              <a:t>th </a:t>
            </a:r>
            <a:r>
              <a:rPr lang="en-IN" sz="2400"/>
              <a:t>December ,2021</a:t>
            </a:r>
            <a:r>
              <a:rPr lang="en-IN" sz="2400" baseline="30000">
                <a:cs typeface="Arial"/>
              </a:rPr>
              <a:t> </a:t>
            </a:r>
          </a:p>
          <a:p>
            <a:endParaRPr lang="en-IN" sz="2400" baseline="30000">
              <a:cs typeface="Arial"/>
            </a:endParaRPr>
          </a:p>
          <a:p>
            <a:endParaRPr lang="en-IN" sz="2400" baseline="30000">
              <a:cs typeface="Arial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3A45FA-370D-4301-9FBB-6DA2835A52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387" y="5720061"/>
            <a:ext cx="3602455" cy="375286"/>
          </a:xfrm>
        </p:spPr>
        <p:txBody>
          <a:bodyPr lIns="91440" tIns="45720" rIns="91440" bIns="45720" anchor="t"/>
          <a:lstStyle/>
          <a:p>
            <a:r>
              <a:rPr lang="en-IN" sz="2400" dirty="0">
                <a:cs typeface="Arial"/>
              </a:rPr>
              <a:t>Mayur and team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8F82FA-22E7-4E2D-AC61-B79866AD2A25}"/>
              </a:ext>
            </a:extLst>
          </p:cNvPr>
          <p:cNvCxnSpPr/>
          <p:nvPr/>
        </p:nvCxnSpPr>
        <p:spPr>
          <a:xfrm>
            <a:off x="573622" y="5704821"/>
            <a:ext cx="13563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90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EEA9D-443F-4352-A3A3-AE4ADDB4FB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8458" y="488672"/>
            <a:ext cx="1900535" cy="595410"/>
          </a:xfrm>
        </p:spPr>
        <p:txBody>
          <a:bodyPr/>
          <a:lstStyle/>
          <a:p>
            <a:r>
              <a:rPr lang="en-US" sz="3200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B18A8-879A-4A55-9468-492421AB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32" y="1566186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32584B-DE98-421D-9F74-C67F7C2437E5}"/>
              </a:ext>
            </a:extLst>
          </p:cNvPr>
          <p:cNvSpPr/>
          <p:nvPr/>
        </p:nvSpPr>
        <p:spPr>
          <a:xfrm>
            <a:off x="306269" y="2698428"/>
            <a:ext cx="43800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Thank You</a:t>
            </a:r>
          </a:p>
        </p:txBody>
      </p:sp>
      <p:sp>
        <p:nvSpPr>
          <p:cNvPr id="7" name="Graphic 38">
            <a:extLst>
              <a:ext uri="{FF2B5EF4-FFF2-40B4-BE49-F238E27FC236}">
                <a16:creationId xmlns:a16="http://schemas.microsoft.com/office/drawing/2014/main" id="{5B8DFB6C-BB16-48A9-8586-A110409C2594}"/>
              </a:ext>
            </a:extLst>
          </p:cNvPr>
          <p:cNvSpPr/>
          <p:nvPr/>
        </p:nvSpPr>
        <p:spPr>
          <a:xfrm>
            <a:off x="5278292" y="-55708"/>
            <a:ext cx="6913708" cy="6913708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noFill/>
          <a:ln w="1204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95AE80-B2BD-46FA-BB04-8BC703F868DC}"/>
              </a:ext>
            </a:extLst>
          </p:cNvPr>
          <p:cNvSpPr/>
          <p:nvPr/>
        </p:nvSpPr>
        <p:spPr>
          <a:xfrm>
            <a:off x="9807202" y="1886398"/>
            <a:ext cx="6407844" cy="64078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35136C-EB2C-40D2-B92C-3AA64D77B90A}"/>
              </a:ext>
            </a:extLst>
          </p:cNvPr>
          <p:cNvCxnSpPr>
            <a:cxnSpLocks/>
          </p:cNvCxnSpPr>
          <p:nvPr/>
        </p:nvCxnSpPr>
        <p:spPr>
          <a:xfrm>
            <a:off x="0" y="4027990"/>
            <a:ext cx="81153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1DA7458-8A1C-4607-A543-515F235C7ED0}"/>
              </a:ext>
            </a:extLst>
          </p:cNvPr>
          <p:cNvSpPr/>
          <p:nvPr/>
        </p:nvSpPr>
        <p:spPr>
          <a:xfrm>
            <a:off x="458668" y="4340997"/>
            <a:ext cx="24369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www.zensar.com</a:t>
            </a:r>
          </a:p>
        </p:txBody>
      </p:sp>
    </p:spTree>
    <p:extLst>
      <p:ext uri="{BB962C8B-B14F-4D97-AF65-F5344CB8AC3E}">
        <p14:creationId xmlns:p14="http://schemas.microsoft.com/office/powerpoint/2010/main" val="32512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302016-CB04-4993-AAC4-A926532ED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/>
              <a:t>01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2940E1-6907-4CB8-97B2-29FDAC6FAE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/>
              <a:t>02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8BA82A-AAE1-4970-98F5-8A20C3116F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/>
              <a:t>03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40AA9E-AFB8-4629-931D-9B61ED540E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944FE8D-4ABE-4299-A905-4934A07320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/>
              <a:t>05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2C1772-70AE-432D-BEAA-6F919E3EF3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F9B015-7D77-46F9-A730-0684F7ACBC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lIns="91440" tIns="45720" rIns="91440" bIns="45720" anchor="t"/>
          <a:lstStyle/>
          <a:p>
            <a:r>
              <a:rPr lang="en-IN">
                <a:cs typeface="Arial"/>
              </a:rPr>
              <a:t>Introduction 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DA809-9037-4920-8A5B-5D2A6D44BC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91440" tIns="45720" rIns="91440" bIns="45720" anchor="t"/>
          <a:lstStyle/>
          <a:p>
            <a:r>
              <a:rPr lang="en-IN" dirty="0">
                <a:cs typeface="Arial"/>
              </a:rPr>
              <a:t>Problem Statement</a:t>
            </a:r>
            <a:endParaRPr lang="en-US" dirty="0"/>
          </a:p>
          <a:p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431A64A-86C0-49DE-B26B-CF84875005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t"/>
          <a:lstStyle/>
          <a:p>
            <a:endParaRPr lang="en-IN">
              <a:cs typeface="Arial"/>
            </a:endParaRPr>
          </a:p>
          <a:p>
            <a:endParaRPr lang="en-I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9C9E2EC-CE29-4D3E-98A2-422647E039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47800" y="3089684"/>
            <a:ext cx="4092575" cy="541338"/>
          </a:xfrm>
        </p:spPr>
        <p:txBody>
          <a:bodyPr lIns="91440" tIns="45720" rIns="91440" bIns="45720" anchor="t"/>
          <a:lstStyle/>
          <a:p>
            <a:r>
              <a:rPr lang="en-IN" dirty="0">
                <a:ea typeface="+mn-lt"/>
                <a:cs typeface="+mn-lt"/>
              </a:rPr>
              <a:t>System Architecture</a:t>
            </a:r>
            <a:endParaRPr lang="en-US" dirty="0"/>
          </a:p>
          <a:p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239FF7-5CD5-4156-BDC6-B0507EC31D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47800" y="4719690"/>
            <a:ext cx="4092575" cy="541338"/>
          </a:xfrm>
        </p:spPr>
        <p:txBody>
          <a:bodyPr lIns="91440" tIns="45720" rIns="91440" bIns="45720" anchor="t"/>
          <a:lstStyle/>
          <a:p>
            <a:r>
              <a:rPr lang="en-IN" dirty="0"/>
              <a:t>Implementation</a:t>
            </a:r>
          </a:p>
          <a:p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02FCA04-9BDD-4473-98AB-0C695794483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lIns="91440" tIns="45720" rIns="91440" bIns="45720" anchor="t"/>
          <a:lstStyle/>
          <a:p>
            <a:endParaRPr lang="en-IN">
              <a:cs typeface="Arial"/>
            </a:endParaRPr>
          </a:p>
          <a:p>
            <a:endParaRPr lang="en-IN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EDBBDE2-D2C8-4B8B-A37D-FCB2B56EA9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N"/>
              <a:t>Agenda</a:t>
            </a:r>
          </a:p>
          <a:p>
            <a:endParaRPr lang="en-IN"/>
          </a:p>
        </p:txBody>
      </p:sp>
      <p:sp>
        <p:nvSpPr>
          <p:cNvPr id="23" name="Graphic 9">
            <a:extLst>
              <a:ext uri="{FF2B5EF4-FFF2-40B4-BE49-F238E27FC236}">
                <a16:creationId xmlns:a16="http://schemas.microsoft.com/office/drawing/2014/main" id="{AD4602F3-D4E9-4E05-8A48-5B06A052C196}"/>
              </a:ext>
            </a:extLst>
          </p:cNvPr>
          <p:cNvSpPr/>
          <p:nvPr/>
        </p:nvSpPr>
        <p:spPr>
          <a:xfrm rot="5400000">
            <a:off x="8919475" y="1717834"/>
            <a:ext cx="3272525" cy="3272525"/>
          </a:xfrm>
          <a:custGeom>
            <a:avLst/>
            <a:gdLst>
              <a:gd name="connsiteX0" fmla="*/ 922721 w 922720"/>
              <a:gd name="connsiteY0" fmla="*/ 0 h 922720"/>
              <a:gd name="connsiteX1" fmla="*/ 0 w 922720"/>
              <a:gd name="connsiteY1" fmla="*/ 922721 h 922720"/>
              <a:gd name="connsiteX2" fmla="*/ 0 w 922720"/>
              <a:gd name="connsiteY2" fmla="*/ 0 h 922720"/>
              <a:gd name="connsiteX3" fmla="*/ 922721 w 922720"/>
              <a:gd name="connsiteY3" fmla="*/ 0 h 92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0" h="922720">
                <a:moveTo>
                  <a:pt x="922721" y="0"/>
                </a:moveTo>
                <a:cubicBezTo>
                  <a:pt x="922721" y="509609"/>
                  <a:pt x="509609" y="922721"/>
                  <a:pt x="0" y="922721"/>
                </a:cubicBezTo>
                <a:lnTo>
                  <a:pt x="0" y="0"/>
                </a:lnTo>
                <a:lnTo>
                  <a:pt x="922721" y="0"/>
                </a:lnTo>
                <a:close/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Graphic 41">
            <a:extLst>
              <a:ext uri="{FF2B5EF4-FFF2-40B4-BE49-F238E27FC236}">
                <a16:creationId xmlns:a16="http://schemas.microsoft.com/office/drawing/2014/main" id="{77D32919-1510-4C63-A2B2-FF77830082AC}"/>
              </a:ext>
            </a:extLst>
          </p:cNvPr>
          <p:cNvSpPr/>
          <p:nvPr/>
        </p:nvSpPr>
        <p:spPr>
          <a:xfrm>
            <a:off x="7971672" y="2637672"/>
            <a:ext cx="4220328" cy="4220328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D7585-CC9A-42EA-BD46-86275ABD0648}"/>
              </a:ext>
            </a:extLst>
          </p:cNvPr>
          <p:cNvSpPr txBox="1"/>
          <p:nvPr/>
        </p:nvSpPr>
        <p:spPr>
          <a:xfrm>
            <a:off x="1459253" y="566976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Future scope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5F7286CE-750A-4259-B8E3-3F17E128D2E2}"/>
              </a:ext>
            </a:extLst>
          </p:cNvPr>
          <p:cNvSpPr txBox="1">
            <a:spLocks/>
          </p:cNvSpPr>
          <p:nvPr/>
        </p:nvSpPr>
        <p:spPr>
          <a:xfrm>
            <a:off x="1459253" y="3937169"/>
            <a:ext cx="4636747" cy="54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and Technology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40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9EC0A4-7E22-4F48-804B-0AF332F8C3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5" y="1635041"/>
            <a:ext cx="11419249" cy="3196278"/>
          </a:xfrm>
        </p:spPr>
        <p:txBody>
          <a:bodyPr lIns="91440" tIns="45720" rIns="91440" bIns="45720" anchor="t"/>
          <a:lstStyle/>
          <a:p>
            <a:pPr marL="342900" indent="-342900">
              <a:buFont typeface="Wingdings" panose="020B0604020202020204" pitchFamily="34" charset="0"/>
              <a:buChar char="q"/>
            </a:pPr>
            <a:endParaRPr lang="en-US" sz="2400" b="1" dirty="0">
              <a:cs typeface="Arial"/>
            </a:endParaRPr>
          </a:p>
          <a:p>
            <a:endParaRPr lang="en-US" sz="20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F1D4E-CE57-46C0-80DD-25D5CD6CC19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191B4D-FBB7-4554-8781-E14DE93988A5}"/>
              </a:ext>
            </a:extLst>
          </p:cNvPr>
          <p:cNvSpPr txBox="1">
            <a:spLocks/>
          </p:cNvSpPr>
          <p:nvPr/>
        </p:nvSpPr>
        <p:spPr>
          <a:xfrm>
            <a:off x="353312" y="1635041"/>
            <a:ext cx="10157575" cy="37476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400" dirty="0">
                <a:ea typeface="+mn-lt"/>
                <a:cs typeface="+mn-lt"/>
              </a:rPr>
              <a:t>A washing machine is a machine which is also one of the home appliances used to wash laundry. The benefits are like; </a:t>
            </a:r>
            <a:endParaRPr lang="en-US" sz="1400" dirty="0"/>
          </a:p>
          <a:p>
            <a:pPr algn="just">
              <a:lnSpc>
                <a:spcPct val="110000"/>
              </a:lnSpc>
            </a:pPr>
            <a:r>
              <a:rPr lang="en-US" sz="1400" dirty="0">
                <a:ea typeface="+mn-lt"/>
                <a:cs typeface="+mn-lt"/>
              </a:rPr>
              <a:t>It eliminates the effort needed to wash cloths. </a:t>
            </a:r>
            <a:endParaRPr lang="en-US" sz="1400" dirty="0"/>
          </a:p>
          <a:p>
            <a:pPr algn="just">
              <a:lnSpc>
                <a:spcPct val="110000"/>
              </a:lnSpc>
            </a:pPr>
            <a:r>
              <a:rPr lang="en-US" sz="1400" dirty="0">
                <a:ea typeface="+mn-lt"/>
                <a:cs typeface="+mn-lt"/>
              </a:rPr>
              <a:t>It saves time and makes the work easy. </a:t>
            </a:r>
            <a:endParaRPr lang="en-US" sz="1400" dirty="0"/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400" dirty="0">
                <a:ea typeface="+mn-lt"/>
                <a:cs typeface="+mn-lt"/>
              </a:rPr>
              <a:t>Similarly, a smart washer or dryer is also a one of the laundry appliances with added features which are not possible with a simple washing machine. These are innovative appliances that can connect to a network via wi-fi, in the same way that tablets or phone do. These smart washers and dryers send notifications to the user phone/email when a cycle finishes, start new wash and dry cycles, diagnose problems. When these are used in a public laundry, we have another feature which is payment with the smart washer or dryer we will get the payment ID, payment status, payment time etc.</a:t>
            </a: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72D7CB-E14A-48EE-A8A9-A0F8DA44646B}"/>
              </a:ext>
            </a:extLst>
          </p:cNvPr>
          <p:cNvSpPr txBox="1">
            <a:spLocks/>
          </p:cNvSpPr>
          <p:nvPr/>
        </p:nvSpPr>
        <p:spPr>
          <a:xfrm>
            <a:off x="353312" y="370638"/>
            <a:ext cx="9413875" cy="9634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5400" dirty="0">
                <a:latin typeface="Arial"/>
                <a:cs typeface="Arial"/>
              </a:rPr>
              <a:t>Introduction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289840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72A149-F809-4353-B1DC-846B318669BB}"/>
              </a:ext>
            </a:extLst>
          </p:cNvPr>
          <p:cNvSpPr txBox="1"/>
          <p:nvPr/>
        </p:nvSpPr>
        <p:spPr>
          <a:xfrm>
            <a:off x="476843" y="1365856"/>
            <a:ext cx="8306674" cy="34204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ea typeface="+mn-lt"/>
                <a:cs typeface="+mn-lt"/>
              </a:rPr>
              <a:t>Smart Washer &amp; Dryer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ea typeface="+mn-lt"/>
                <a:cs typeface="+mn-lt"/>
              </a:rPr>
              <a:t>1. The system will be smart enough to send notifications to the user (over SMS or email) and complete the washer and dryer cycles on its own.</a:t>
            </a:r>
            <a:endParaRPr lang="en-US" sz="1800" cap="none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ea typeface="+mn-lt"/>
                <a:cs typeface="+mn-lt"/>
              </a:rPr>
              <a:t>2. It requires the below implementation. Microservices are recommended (however could be implemented as console apps with user inputs as the trigger)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ea typeface="+mn-lt"/>
                <a:cs typeface="+mn-lt"/>
              </a:rPr>
              <a:t>3. Microservice 1 (controller)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ea typeface="+mn-lt"/>
                <a:cs typeface="+mn-lt"/>
              </a:rPr>
              <a:t>4. Microservice 2 (washer)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ea typeface="+mn-lt"/>
                <a:cs typeface="+mn-lt"/>
              </a:rPr>
              <a:t>5. Microservice 3 (dryer)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ea typeface="+mn-lt"/>
                <a:cs typeface="+mn-lt"/>
              </a:rPr>
              <a:t>6. Microservice 4 (payment)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ea typeface="+mn-lt"/>
                <a:cs typeface="+mn-lt"/>
              </a:rPr>
              <a:t>7. Microservice 5 (notifications)</a:t>
            </a:r>
            <a:endParaRPr lang="en-US" sz="1800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23944-49CD-4F94-B9A8-9BA94790ADA8}"/>
              </a:ext>
            </a:extLst>
          </p:cNvPr>
          <p:cNvSpPr txBox="1"/>
          <p:nvPr/>
        </p:nvSpPr>
        <p:spPr>
          <a:xfrm>
            <a:off x="4724400" y="3200400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Ø"/>
            </a:pPr>
            <a:endParaRPr lang="en-US" sz="2200">
              <a:latin typeface="Oxygen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50DC1E-1FC3-4A41-99F4-6DA36D2D531D}"/>
              </a:ext>
            </a:extLst>
          </p:cNvPr>
          <p:cNvSpPr txBox="1">
            <a:spLocks/>
          </p:cNvSpPr>
          <p:nvPr/>
        </p:nvSpPr>
        <p:spPr>
          <a:xfrm>
            <a:off x="286482" y="342555"/>
            <a:ext cx="9413875" cy="66139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dirty="0">
                <a:latin typeface="Arial"/>
                <a:cs typeface="Arial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880002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B2B9CD-7445-40EC-B826-7E161992D6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IN" dirty="0">
                <a:latin typeface="Arial"/>
                <a:cs typeface="Arial"/>
              </a:rPr>
              <a:t>System Architecture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ED1463-75B8-408C-97A2-DDD03DFBF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endParaRPr lang="en-IN" dirty="0"/>
          </a:p>
        </p:txBody>
      </p:sp>
      <p:sp>
        <p:nvSpPr>
          <p:cNvPr id="8" name="Graphic 9">
            <a:extLst>
              <a:ext uri="{FF2B5EF4-FFF2-40B4-BE49-F238E27FC236}">
                <a16:creationId xmlns:a16="http://schemas.microsoft.com/office/drawing/2014/main" id="{8C488351-AA14-460D-A04C-7A744267A10C}"/>
              </a:ext>
            </a:extLst>
          </p:cNvPr>
          <p:cNvSpPr/>
          <p:nvPr/>
        </p:nvSpPr>
        <p:spPr>
          <a:xfrm flipH="1">
            <a:off x="8749391" y="0"/>
            <a:ext cx="1717040" cy="1717040"/>
          </a:xfrm>
          <a:custGeom>
            <a:avLst/>
            <a:gdLst>
              <a:gd name="connsiteX0" fmla="*/ 922721 w 922720"/>
              <a:gd name="connsiteY0" fmla="*/ 0 h 922720"/>
              <a:gd name="connsiteX1" fmla="*/ 0 w 922720"/>
              <a:gd name="connsiteY1" fmla="*/ 922721 h 922720"/>
              <a:gd name="connsiteX2" fmla="*/ 0 w 922720"/>
              <a:gd name="connsiteY2" fmla="*/ 0 h 922720"/>
              <a:gd name="connsiteX3" fmla="*/ 922721 w 922720"/>
              <a:gd name="connsiteY3" fmla="*/ 0 h 92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0" h="922720">
                <a:moveTo>
                  <a:pt x="922721" y="0"/>
                </a:moveTo>
                <a:cubicBezTo>
                  <a:pt x="922721" y="509609"/>
                  <a:pt x="509609" y="922721"/>
                  <a:pt x="0" y="922721"/>
                </a:cubicBezTo>
                <a:lnTo>
                  <a:pt x="0" y="0"/>
                </a:lnTo>
                <a:lnTo>
                  <a:pt x="922721" y="0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Graphic 9">
            <a:extLst>
              <a:ext uri="{FF2B5EF4-FFF2-40B4-BE49-F238E27FC236}">
                <a16:creationId xmlns:a16="http://schemas.microsoft.com/office/drawing/2014/main" id="{B3EA85B9-C178-43FC-8F7C-B1FC169556A1}"/>
              </a:ext>
            </a:extLst>
          </p:cNvPr>
          <p:cNvSpPr/>
          <p:nvPr/>
        </p:nvSpPr>
        <p:spPr>
          <a:xfrm flipH="1">
            <a:off x="8754977" y="5932"/>
            <a:ext cx="1711000" cy="1722181"/>
          </a:xfrm>
          <a:custGeom>
            <a:avLst/>
            <a:gdLst>
              <a:gd name="connsiteX0" fmla="*/ 922721 w 922720"/>
              <a:gd name="connsiteY0" fmla="*/ 0 h 922720"/>
              <a:gd name="connsiteX1" fmla="*/ 0 w 922720"/>
              <a:gd name="connsiteY1" fmla="*/ 922721 h 922720"/>
              <a:gd name="connsiteX2" fmla="*/ 0 w 922720"/>
              <a:gd name="connsiteY2" fmla="*/ 0 h 922720"/>
              <a:gd name="connsiteX3" fmla="*/ 922721 w 922720"/>
              <a:gd name="connsiteY3" fmla="*/ 0 h 92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0" h="922720">
                <a:moveTo>
                  <a:pt x="922721" y="0"/>
                </a:moveTo>
                <a:cubicBezTo>
                  <a:pt x="922721" y="509609"/>
                  <a:pt x="509609" y="922721"/>
                  <a:pt x="0" y="922721"/>
                </a:cubicBezTo>
                <a:lnTo>
                  <a:pt x="0" y="0"/>
                </a:lnTo>
                <a:lnTo>
                  <a:pt x="922721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1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Graphic 30">
            <a:extLst>
              <a:ext uri="{FF2B5EF4-FFF2-40B4-BE49-F238E27FC236}">
                <a16:creationId xmlns:a16="http://schemas.microsoft.com/office/drawing/2014/main" id="{09A86C0C-B7CB-4BE5-A9D3-3AC44F1178A7}"/>
              </a:ext>
            </a:extLst>
          </p:cNvPr>
          <p:cNvSpPr/>
          <p:nvPr/>
        </p:nvSpPr>
        <p:spPr>
          <a:xfrm rot="10800000">
            <a:off x="7042508" y="3437890"/>
            <a:ext cx="1715411" cy="1715411"/>
          </a:xfrm>
          <a:custGeom>
            <a:avLst/>
            <a:gdLst>
              <a:gd name="connsiteX0" fmla="*/ 64089 w 922721"/>
              <a:gd name="connsiteY0" fmla="*/ 922722 h 922721"/>
              <a:gd name="connsiteX1" fmla="*/ 922722 w 922721"/>
              <a:gd name="connsiteY1" fmla="*/ 64089 h 922721"/>
              <a:gd name="connsiteX2" fmla="*/ 922722 w 922721"/>
              <a:gd name="connsiteY2" fmla="*/ 0 h 922721"/>
              <a:gd name="connsiteX3" fmla="*/ 0 w 922721"/>
              <a:gd name="connsiteY3" fmla="*/ 0 h 922721"/>
              <a:gd name="connsiteX4" fmla="*/ 0 w 922721"/>
              <a:gd name="connsiteY4" fmla="*/ 922722 h 922721"/>
              <a:gd name="connsiteX5" fmla="*/ 64089 w 922721"/>
              <a:gd name="connsiteY5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721" h="922721">
                <a:moveTo>
                  <a:pt x="64089" y="922722"/>
                </a:moveTo>
                <a:cubicBezTo>
                  <a:pt x="64089" y="448501"/>
                  <a:pt x="448501" y="64089"/>
                  <a:pt x="922722" y="64089"/>
                </a:cubicBezTo>
                <a:lnTo>
                  <a:pt x="922722" y="0"/>
                </a:lnTo>
                <a:lnTo>
                  <a:pt x="0" y="0"/>
                </a:lnTo>
                <a:lnTo>
                  <a:pt x="0" y="922722"/>
                </a:lnTo>
                <a:lnTo>
                  <a:pt x="64089" y="922722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Graphic 41">
            <a:extLst>
              <a:ext uri="{FF2B5EF4-FFF2-40B4-BE49-F238E27FC236}">
                <a16:creationId xmlns:a16="http://schemas.microsoft.com/office/drawing/2014/main" id="{1178D5BD-A449-48E0-B630-5191FBAA144C}"/>
              </a:ext>
            </a:extLst>
          </p:cNvPr>
          <p:cNvSpPr/>
          <p:nvPr/>
        </p:nvSpPr>
        <p:spPr>
          <a:xfrm>
            <a:off x="8739233" y="1721591"/>
            <a:ext cx="1717039" cy="1717039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noFill/>
          <a:ln w="1204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Graphic 52">
            <a:extLst>
              <a:ext uri="{FF2B5EF4-FFF2-40B4-BE49-F238E27FC236}">
                <a16:creationId xmlns:a16="http://schemas.microsoft.com/office/drawing/2014/main" id="{904209F0-CB32-457D-AB96-B7F9CB7C7169}"/>
              </a:ext>
            </a:extLst>
          </p:cNvPr>
          <p:cNvSpPr/>
          <p:nvPr/>
        </p:nvSpPr>
        <p:spPr>
          <a:xfrm>
            <a:off x="7031441" y="0"/>
            <a:ext cx="1717040" cy="1717040"/>
          </a:xfrm>
          <a:custGeom>
            <a:avLst/>
            <a:gdLst>
              <a:gd name="connsiteX0" fmla="*/ 0 w 922721"/>
              <a:gd name="connsiteY0" fmla="*/ 0 h 922721"/>
              <a:gd name="connsiteX1" fmla="*/ 922722 w 922721"/>
              <a:gd name="connsiteY1" fmla="*/ 0 h 922721"/>
              <a:gd name="connsiteX2" fmla="*/ 922722 w 922721"/>
              <a:gd name="connsiteY2" fmla="*/ 922722 h 922721"/>
              <a:gd name="connsiteX3" fmla="*/ 0 w 922721"/>
              <a:gd name="connsiteY3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1" h="922721">
                <a:moveTo>
                  <a:pt x="0" y="0"/>
                </a:moveTo>
                <a:lnTo>
                  <a:pt x="922722" y="0"/>
                </a:lnTo>
                <a:lnTo>
                  <a:pt x="922722" y="922722"/>
                </a:lnTo>
                <a:lnTo>
                  <a:pt x="0" y="922722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Graphic 52">
            <a:extLst>
              <a:ext uri="{FF2B5EF4-FFF2-40B4-BE49-F238E27FC236}">
                <a16:creationId xmlns:a16="http://schemas.microsoft.com/office/drawing/2014/main" id="{C2D457AC-13FE-49C2-98CF-613F6B53BD09}"/>
              </a:ext>
            </a:extLst>
          </p:cNvPr>
          <p:cNvSpPr/>
          <p:nvPr/>
        </p:nvSpPr>
        <p:spPr>
          <a:xfrm>
            <a:off x="10468973" y="2540"/>
            <a:ext cx="1717040" cy="1717040"/>
          </a:xfrm>
          <a:custGeom>
            <a:avLst/>
            <a:gdLst>
              <a:gd name="connsiteX0" fmla="*/ 0 w 922721"/>
              <a:gd name="connsiteY0" fmla="*/ 0 h 922721"/>
              <a:gd name="connsiteX1" fmla="*/ 922722 w 922721"/>
              <a:gd name="connsiteY1" fmla="*/ 0 h 922721"/>
              <a:gd name="connsiteX2" fmla="*/ 922722 w 922721"/>
              <a:gd name="connsiteY2" fmla="*/ 922722 h 922721"/>
              <a:gd name="connsiteX3" fmla="*/ 0 w 922721"/>
              <a:gd name="connsiteY3" fmla="*/ 922722 h 9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1" h="922721">
                <a:moveTo>
                  <a:pt x="0" y="0"/>
                </a:moveTo>
                <a:lnTo>
                  <a:pt x="922722" y="0"/>
                </a:lnTo>
                <a:lnTo>
                  <a:pt x="922722" y="922722"/>
                </a:lnTo>
                <a:lnTo>
                  <a:pt x="0" y="922722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B96F8779-ABE3-4B85-A3C3-F449AE9011B2}"/>
              </a:ext>
            </a:extLst>
          </p:cNvPr>
          <p:cNvSpPr/>
          <p:nvPr/>
        </p:nvSpPr>
        <p:spPr>
          <a:xfrm flipH="1">
            <a:off x="7032351" y="1724122"/>
            <a:ext cx="1717040" cy="1717040"/>
          </a:xfrm>
          <a:custGeom>
            <a:avLst/>
            <a:gdLst>
              <a:gd name="connsiteX0" fmla="*/ 922721 w 922720"/>
              <a:gd name="connsiteY0" fmla="*/ 0 h 922720"/>
              <a:gd name="connsiteX1" fmla="*/ 0 w 922720"/>
              <a:gd name="connsiteY1" fmla="*/ 922721 h 922720"/>
              <a:gd name="connsiteX2" fmla="*/ 0 w 922720"/>
              <a:gd name="connsiteY2" fmla="*/ 0 h 922720"/>
              <a:gd name="connsiteX3" fmla="*/ 922721 w 922720"/>
              <a:gd name="connsiteY3" fmla="*/ 0 h 92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0" h="922720">
                <a:moveTo>
                  <a:pt x="922721" y="0"/>
                </a:moveTo>
                <a:cubicBezTo>
                  <a:pt x="922721" y="509609"/>
                  <a:pt x="509609" y="922721"/>
                  <a:pt x="0" y="922721"/>
                </a:cubicBezTo>
                <a:lnTo>
                  <a:pt x="0" y="0"/>
                </a:lnTo>
                <a:lnTo>
                  <a:pt x="922721" y="0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79D24B63-5898-4253-A485-AA8A18A40657}"/>
              </a:ext>
            </a:extLst>
          </p:cNvPr>
          <p:cNvSpPr/>
          <p:nvPr/>
        </p:nvSpPr>
        <p:spPr>
          <a:xfrm flipH="1">
            <a:off x="10476135" y="3443911"/>
            <a:ext cx="1717040" cy="1717040"/>
          </a:xfrm>
          <a:custGeom>
            <a:avLst/>
            <a:gdLst>
              <a:gd name="connsiteX0" fmla="*/ 922721 w 922720"/>
              <a:gd name="connsiteY0" fmla="*/ 0 h 922720"/>
              <a:gd name="connsiteX1" fmla="*/ 0 w 922720"/>
              <a:gd name="connsiteY1" fmla="*/ 922721 h 922720"/>
              <a:gd name="connsiteX2" fmla="*/ 0 w 922720"/>
              <a:gd name="connsiteY2" fmla="*/ 0 h 922720"/>
              <a:gd name="connsiteX3" fmla="*/ 922721 w 922720"/>
              <a:gd name="connsiteY3" fmla="*/ 0 h 92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0" h="922720">
                <a:moveTo>
                  <a:pt x="922721" y="0"/>
                </a:moveTo>
                <a:cubicBezTo>
                  <a:pt x="922721" y="509609"/>
                  <a:pt x="509609" y="922721"/>
                  <a:pt x="0" y="922721"/>
                </a:cubicBezTo>
                <a:lnTo>
                  <a:pt x="0" y="0"/>
                </a:lnTo>
                <a:lnTo>
                  <a:pt x="922721" y="0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Graphic 9">
            <a:extLst>
              <a:ext uri="{FF2B5EF4-FFF2-40B4-BE49-F238E27FC236}">
                <a16:creationId xmlns:a16="http://schemas.microsoft.com/office/drawing/2014/main" id="{6C617D76-71C4-40F9-9358-BE660C898FEE}"/>
              </a:ext>
            </a:extLst>
          </p:cNvPr>
          <p:cNvSpPr/>
          <p:nvPr/>
        </p:nvSpPr>
        <p:spPr>
          <a:xfrm rot="10800000" flipH="1">
            <a:off x="8762727" y="5157321"/>
            <a:ext cx="1717040" cy="1717040"/>
          </a:xfrm>
          <a:custGeom>
            <a:avLst/>
            <a:gdLst>
              <a:gd name="connsiteX0" fmla="*/ 922721 w 922720"/>
              <a:gd name="connsiteY0" fmla="*/ 0 h 922720"/>
              <a:gd name="connsiteX1" fmla="*/ 0 w 922720"/>
              <a:gd name="connsiteY1" fmla="*/ 922721 h 922720"/>
              <a:gd name="connsiteX2" fmla="*/ 0 w 922720"/>
              <a:gd name="connsiteY2" fmla="*/ 0 h 922720"/>
              <a:gd name="connsiteX3" fmla="*/ 922721 w 922720"/>
              <a:gd name="connsiteY3" fmla="*/ 0 h 92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0" h="922720">
                <a:moveTo>
                  <a:pt x="922721" y="0"/>
                </a:moveTo>
                <a:cubicBezTo>
                  <a:pt x="922721" y="509609"/>
                  <a:pt x="509609" y="922721"/>
                  <a:pt x="0" y="922721"/>
                </a:cubicBezTo>
                <a:lnTo>
                  <a:pt x="0" y="0"/>
                </a:lnTo>
                <a:lnTo>
                  <a:pt x="922721" y="0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Graphic 41">
            <a:extLst>
              <a:ext uri="{FF2B5EF4-FFF2-40B4-BE49-F238E27FC236}">
                <a16:creationId xmlns:a16="http://schemas.microsoft.com/office/drawing/2014/main" id="{F1760BDB-59C1-44AF-866E-3B46E94BF82A}"/>
              </a:ext>
            </a:extLst>
          </p:cNvPr>
          <p:cNvSpPr/>
          <p:nvPr/>
        </p:nvSpPr>
        <p:spPr>
          <a:xfrm rot="10800000">
            <a:off x="8752387" y="1714509"/>
            <a:ext cx="1717039" cy="1717039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noFill/>
          <a:ln w="1204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Graphic 41">
            <a:extLst>
              <a:ext uri="{FF2B5EF4-FFF2-40B4-BE49-F238E27FC236}">
                <a16:creationId xmlns:a16="http://schemas.microsoft.com/office/drawing/2014/main" id="{BBD97B6B-2EE6-466D-9C64-6068DFB664AE}"/>
              </a:ext>
            </a:extLst>
          </p:cNvPr>
          <p:cNvSpPr/>
          <p:nvPr/>
        </p:nvSpPr>
        <p:spPr>
          <a:xfrm rot="5400000">
            <a:off x="7042510" y="5157561"/>
            <a:ext cx="1717039" cy="1717039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noFill/>
          <a:ln w="1204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Graphic 41">
            <a:extLst>
              <a:ext uri="{FF2B5EF4-FFF2-40B4-BE49-F238E27FC236}">
                <a16:creationId xmlns:a16="http://schemas.microsoft.com/office/drawing/2014/main" id="{76DC15D0-385F-4F32-A012-3F3EE43F42AE}"/>
              </a:ext>
            </a:extLst>
          </p:cNvPr>
          <p:cNvSpPr/>
          <p:nvPr/>
        </p:nvSpPr>
        <p:spPr>
          <a:xfrm rot="16200000">
            <a:off x="10474961" y="5161952"/>
            <a:ext cx="1717039" cy="1717039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noFill/>
          <a:ln w="1204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Graphic 41">
            <a:extLst>
              <a:ext uri="{FF2B5EF4-FFF2-40B4-BE49-F238E27FC236}">
                <a16:creationId xmlns:a16="http://schemas.microsoft.com/office/drawing/2014/main" id="{A4712C0F-7640-46CC-B5A4-F2FF4C175F95}"/>
              </a:ext>
            </a:extLst>
          </p:cNvPr>
          <p:cNvSpPr/>
          <p:nvPr/>
        </p:nvSpPr>
        <p:spPr>
          <a:xfrm>
            <a:off x="8761097" y="3441902"/>
            <a:ext cx="1717039" cy="1717039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noFill/>
          <a:ln w="1204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Graphic 41">
            <a:extLst>
              <a:ext uri="{FF2B5EF4-FFF2-40B4-BE49-F238E27FC236}">
                <a16:creationId xmlns:a16="http://schemas.microsoft.com/office/drawing/2014/main" id="{825BA21E-64DC-45E9-AD29-D50410BFF582}"/>
              </a:ext>
            </a:extLst>
          </p:cNvPr>
          <p:cNvSpPr/>
          <p:nvPr/>
        </p:nvSpPr>
        <p:spPr>
          <a:xfrm rot="10800000">
            <a:off x="8759323" y="3438603"/>
            <a:ext cx="1717039" cy="1717039"/>
          </a:xfrm>
          <a:custGeom>
            <a:avLst/>
            <a:gdLst>
              <a:gd name="connsiteX0" fmla="*/ 916769 w 916768"/>
              <a:gd name="connsiteY0" fmla="*/ 0 h 916768"/>
              <a:gd name="connsiteX1" fmla="*/ 916769 w 916768"/>
              <a:gd name="connsiteY1" fmla="*/ 916769 h 916768"/>
              <a:gd name="connsiteX2" fmla="*/ 0 w 916768"/>
              <a:gd name="connsiteY2" fmla="*/ 916769 h 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8" h="916768">
                <a:moveTo>
                  <a:pt x="916769" y="0"/>
                </a:moveTo>
                <a:lnTo>
                  <a:pt x="916769" y="916769"/>
                </a:lnTo>
                <a:lnTo>
                  <a:pt x="0" y="916769"/>
                </a:lnTo>
                <a:close/>
              </a:path>
            </a:pathLst>
          </a:custGeom>
          <a:noFill/>
          <a:ln w="1204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9">
            <a:extLst>
              <a:ext uri="{FF2B5EF4-FFF2-40B4-BE49-F238E27FC236}">
                <a16:creationId xmlns:a16="http://schemas.microsoft.com/office/drawing/2014/main" id="{E20D4423-CEA6-46AD-AAAC-D9A56448778B}"/>
              </a:ext>
            </a:extLst>
          </p:cNvPr>
          <p:cNvSpPr/>
          <p:nvPr/>
        </p:nvSpPr>
        <p:spPr>
          <a:xfrm rot="16200000" flipH="1">
            <a:off x="10462768" y="1722852"/>
            <a:ext cx="1717040" cy="1717040"/>
          </a:xfrm>
          <a:custGeom>
            <a:avLst/>
            <a:gdLst>
              <a:gd name="connsiteX0" fmla="*/ 922721 w 922720"/>
              <a:gd name="connsiteY0" fmla="*/ 0 h 922720"/>
              <a:gd name="connsiteX1" fmla="*/ 0 w 922720"/>
              <a:gd name="connsiteY1" fmla="*/ 922721 h 922720"/>
              <a:gd name="connsiteX2" fmla="*/ 0 w 922720"/>
              <a:gd name="connsiteY2" fmla="*/ 0 h 922720"/>
              <a:gd name="connsiteX3" fmla="*/ 922721 w 922720"/>
              <a:gd name="connsiteY3" fmla="*/ 0 h 92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20" h="922720">
                <a:moveTo>
                  <a:pt x="922721" y="0"/>
                </a:moveTo>
                <a:cubicBezTo>
                  <a:pt x="922721" y="509609"/>
                  <a:pt x="509609" y="922721"/>
                  <a:pt x="0" y="922721"/>
                </a:cubicBezTo>
                <a:lnTo>
                  <a:pt x="0" y="0"/>
                </a:lnTo>
                <a:lnTo>
                  <a:pt x="922721" y="0"/>
                </a:lnTo>
                <a:close/>
              </a:path>
            </a:pathLst>
          </a:custGeom>
          <a:noFill/>
          <a:ln w="121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18C934-D941-464D-A4E1-8CB2936438CF}"/>
              </a:ext>
            </a:extLst>
          </p:cNvPr>
          <p:cNvCxnSpPr/>
          <p:nvPr/>
        </p:nvCxnSpPr>
        <p:spPr>
          <a:xfrm>
            <a:off x="398780" y="3680142"/>
            <a:ext cx="13563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53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0DEE1B1F-FCA8-4561-A820-F572C98482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    Architecture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1FB422-B23A-4474-8042-AC72DDC4EA7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Arial"/>
            </a:endParaRP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16BA559D-BD03-48B0-87AA-5CDFEAD1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635" y="936317"/>
            <a:ext cx="5401876" cy="526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43257-1DAA-4A41-8D6B-D73A43EBFF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739" y="573513"/>
            <a:ext cx="9413875" cy="746240"/>
          </a:xfrm>
        </p:spPr>
        <p:txBody>
          <a:bodyPr lIns="91440" tIns="45720" rIns="91440" bIns="45720" anchor="t"/>
          <a:lstStyle/>
          <a:p>
            <a:r>
              <a:rPr lang="en-US" sz="3600" dirty="0"/>
              <a:t>SOFTWARE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B931C-6B6F-4FCC-A641-0A4EE38D241E}"/>
              </a:ext>
            </a:extLst>
          </p:cNvPr>
          <p:cNvSpPr txBox="1"/>
          <p:nvPr/>
        </p:nvSpPr>
        <p:spPr>
          <a:xfrm>
            <a:off x="446739" y="1543951"/>
            <a:ext cx="7171426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 sz="2000" dirty="0">
                <a:latin typeface="Calibri"/>
                <a:cs typeface="Calibri"/>
              </a:rPr>
              <a:t>Front End: Visual Studio 2019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 sz="2000" dirty="0">
                <a:latin typeface="Calibri"/>
                <a:cs typeface="Calibri"/>
              </a:rPr>
              <a:t>Back End: SQL Server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 sz="2000" dirty="0">
                <a:latin typeface="Calibri"/>
                <a:cs typeface="Calibri"/>
              </a:rPr>
              <a:t>Testing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endParaRPr lang="en-US" sz="20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2D5E3-45C1-4457-8296-F23D9D8D56F8}"/>
              </a:ext>
            </a:extLst>
          </p:cNvPr>
          <p:cNvSpPr txBox="1"/>
          <p:nvPr/>
        </p:nvSpPr>
        <p:spPr>
          <a:xfrm>
            <a:off x="446739" y="3153143"/>
            <a:ext cx="5005633" cy="646331"/>
          </a:xfrm>
          <a:prstGeom prst="rect">
            <a:avLst/>
          </a:prstGeom>
        </p:spPr>
        <p:txBody>
          <a:bodyPr lIns="91440" tIns="45720" rIns="91440" bIns="45720"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TECHNOLOGY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71D4B-479F-44F1-B878-36EFFF0B6435}"/>
              </a:ext>
            </a:extLst>
          </p:cNvPr>
          <p:cNvSpPr txBox="1"/>
          <p:nvPr/>
        </p:nvSpPr>
        <p:spPr>
          <a:xfrm>
            <a:off x="499894" y="3921077"/>
            <a:ext cx="7171426" cy="12721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 sz="2000" dirty="0">
                <a:latin typeface="Calibri"/>
                <a:cs typeface="Calibri"/>
              </a:rPr>
              <a:t>Front End: C#, ADO.NET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 sz="2000" dirty="0">
                <a:latin typeface="Calibri"/>
                <a:cs typeface="Calibri"/>
              </a:rPr>
              <a:t>Back End: SQL 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951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872E3-2A3F-4A63-938A-6E172C333E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7254" y="2758175"/>
            <a:ext cx="4417492" cy="670825"/>
          </a:xfrm>
        </p:spPr>
        <p:txBody>
          <a:bodyPr lIns="91440" tIns="45720" rIns="91440" bIns="45720" anchor="t"/>
          <a:lstStyle/>
          <a:p>
            <a:r>
              <a:rPr lang="en-US" sz="4800" dirty="0">
                <a:latin typeface="Arial"/>
                <a:cs typeface="Arial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4235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82C0BF-EC63-49C9-A375-DA15D0613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    Implementation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74652"/>
      </p:ext>
    </p:extLst>
  </p:cSld>
  <p:clrMapOvr>
    <a:masterClrMapping/>
  </p:clrMapOvr>
</p:sld>
</file>

<file path=ppt/theme/theme1.xml><?xml version="1.0" encoding="utf-8"?>
<a:theme xmlns:a="http://schemas.openxmlformats.org/drawingml/2006/main" name="Body Variations Master">
  <a:themeElements>
    <a:clrScheme name="Brand Palette">
      <a:dk1>
        <a:srgbClr val="000000"/>
      </a:dk1>
      <a:lt1>
        <a:srgbClr val="FFFFFF"/>
      </a:lt1>
      <a:dk2>
        <a:srgbClr val="10005D"/>
      </a:dk2>
      <a:lt2>
        <a:srgbClr val="3956A5"/>
      </a:lt2>
      <a:accent1>
        <a:srgbClr val="B41E26"/>
      </a:accent1>
      <a:accent2>
        <a:srgbClr val="FF4B41"/>
      </a:accent2>
      <a:accent3>
        <a:srgbClr val="C0C0B3"/>
      </a:accent3>
      <a:accent4>
        <a:srgbClr val="97AFD4"/>
      </a:accent4>
      <a:accent5>
        <a:srgbClr val="87C8C3"/>
      </a:accent5>
      <a:accent6>
        <a:srgbClr val="B7A2E0"/>
      </a:accent6>
      <a:hlink>
        <a:srgbClr val="EAADB8"/>
      </a:hlink>
      <a:folHlink>
        <a:srgbClr val="9BB796"/>
      </a:folHlink>
    </a:clrScheme>
    <a:fontScheme name="Brand Font -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genda Master">
  <a:themeElements>
    <a:clrScheme name="Brand Palette">
      <a:dk1>
        <a:srgbClr val="000000"/>
      </a:dk1>
      <a:lt1>
        <a:srgbClr val="FFFFFF"/>
      </a:lt1>
      <a:dk2>
        <a:srgbClr val="10005D"/>
      </a:dk2>
      <a:lt2>
        <a:srgbClr val="3956A5"/>
      </a:lt2>
      <a:accent1>
        <a:srgbClr val="B41E26"/>
      </a:accent1>
      <a:accent2>
        <a:srgbClr val="FF4B41"/>
      </a:accent2>
      <a:accent3>
        <a:srgbClr val="C0C0B3"/>
      </a:accent3>
      <a:accent4>
        <a:srgbClr val="97AFD4"/>
      </a:accent4>
      <a:accent5>
        <a:srgbClr val="87C8C3"/>
      </a:accent5>
      <a:accent6>
        <a:srgbClr val="B7A2E0"/>
      </a:accent6>
      <a:hlink>
        <a:srgbClr val="EAADB8"/>
      </a:hlink>
      <a:folHlink>
        <a:srgbClr val="9BB796"/>
      </a:folHlink>
    </a:clrScheme>
    <a:fontScheme name="Brand Font -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er Master">
  <a:themeElements>
    <a:clrScheme name="Brand Palette">
      <a:dk1>
        <a:srgbClr val="000000"/>
      </a:dk1>
      <a:lt1>
        <a:srgbClr val="FFFFFF"/>
      </a:lt1>
      <a:dk2>
        <a:srgbClr val="10005D"/>
      </a:dk2>
      <a:lt2>
        <a:srgbClr val="3956A5"/>
      </a:lt2>
      <a:accent1>
        <a:srgbClr val="B41E26"/>
      </a:accent1>
      <a:accent2>
        <a:srgbClr val="FF4B41"/>
      </a:accent2>
      <a:accent3>
        <a:srgbClr val="C0C0B3"/>
      </a:accent3>
      <a:accent4>
        <a:srgbClr val="97AFD4"/>
      </a:accent4>
      <a:accent5>
        <a:srgbClr val="87C8C3"/>
      </a:accent5>
      <a:accent6>
        <a:srgbClr val="B7A2E0"/>
      </a:accent6>
      <a:hlink>
        <a:srgbClr val="EAADB8"/>
      </a:hlink>
      <a:folHlink>
        <a:srgbClr val="9BB7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Master">
  <a:themeElements>
    <a:clrScheme name="Brand Palette">
      <a:dk1>
        <a:srgbClr val="000000"/>
      </a:dk1>
      <a:lt1>
        <a:srgbClr val="FFFFFF"/>
      </a:lt1>
      <a:dk2>
        <a:srgbClr val="10005D"/>
      </a:dk2>
      <a:lt2>
        <a:srgbClr val="3956A5"/>
      </a:lt2>
      <a:accent1>
        <a:srgbClr val="B41E26"/>
      </a:accent1>
      <a:accent2>
        <a:srgbClr val="FF4B41"/>
      </a:accent2>
      <a:accent3>
        <a:srgbClr val="C0C0B3"/>
      </a:accent3>
      <a:accent4>
        <a:srgbClr val="97AFD4"/>
      </a:accent4>
      <a:accent5>
        <a:srgbClr val="87C8C3"/>
      </a:accent5>
      <a:accent6>
        <a:srgbClr val="B7A2E0"/>
      </a:accent6>
      <a:hlink>
        <a:srgbClr val="EAADB8"/>
      </a:hlink>
      <a:folHlink>
        <a:srgbClr val="9BB796"/>
      </a:folHlink>
    </a:clrScheme>
    <a:fontScheme name="Brand Font -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lank Master">
  <a:themeElements>
    <a:clrScheme name="Brand Palette">
      <a:dk1>
        <a:srgbClr val="000000"/>
      </a:dk1>
      <a:lt1>
        <a:srgbClr val="FFFFFF"/>
      </a:lt1>
      <a:dk2>
        <a:srgbClr val="10005D"/>
      </a:dk2>
      <a:lt2>
        <a:srgbClr val="3956A5"/>
      </a:lt2>
      <a:accent1>
        <a:srgbClr val="B41E26"/>
      </a:accent1>
      <a:accent2>
        <a:srgbClr val="FF4B41"/>
      </a:accent2>
      <a:accent3>
        <a:srgbClr val="C0C0B3"/>
      </a:accent3>
      <a:accent4>
        <a:srgbClr val="97AFD4"/>
      </a:accent4>
      <a:accent5>
        <a:srgbClr val="87C8C3"/>
      </a:accent5>
      <a:accent6>
        <a:srgbClr val="B7A2E0"/>
      </a:accent6>
      <a:hlink>
        <a:srgbClr val="EAADB8"/>
      </a:hlink>
      <a:folHlink>
        <a:srgbClr val="9BB796"/>
      </a:folHlink>
    </a:clrScheme>
    <a:fontScheme name="Brand Font -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05D703-AAB7-4039-8B2A-B24D8C925B35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79D8979230DC49BBC53E63315682C8" ma:contentTypeVersion="2" ma:contentTypeDescription="Create a new document." ma:contentTypeScope="" ma:versionID="1bdee15bfb44656efd3c7331d3aaef55">
  <xsd:schema xmlns:xsd="http://www.w3.org/2001/XMLSchema" xmlns:xs="http://www.w3.org/2001/XMLSchema" xmlns:p="http://schemas.microsoft.com/office/2006/metadata/properties" xmlns:ns2="567f3470-3dd7-4873-a58a-b44a587bcf6a" targetNamespace="http://schemas.microsoft.com/office/2006/metadata/properties" ma:root="true" ma:fieldsID="45976558e0e5b00f3cf09a174bdaa70c" ns2:_="">
    <xsd:import namespace="567f3470-3dd7-4873-a58a-b44a587bcf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7f3470-3dd7-4873-a58a-b44a587bcf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576B13-4AE0-4DF3-BD39-F0CD5DB75C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4C131C-6F93-4990-898A-BD7EE9B31BD9}">
  <ds:schemaRefs>
    <ds:schemaRef ds:uri="567f3470-3dd7-4873-a58a-b44a587bcf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C218854-3EFA-4295-AE32-42227452599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327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Regular</vt:lpstr>
      <vt:lpstr>Calibri</vt:lpstr>
      <vt:lpstr>Oxygen</vt:lpstr>
      <vt:lpstr>Wingdings</vt:lpstr>
      <vt:lpstr>Body Variations Master</vt:lpstr>
      <vt:lpstr>Agenda Master</vt:lpstr>
      <vt:lpstr>Section Breaker Master</vt:lpstr>
      <vt:lpstr>Title Master</vt:lpstr>
      <vt:lpstr>Blank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Paul</dc:creator>
  <cp:lastModifiedBy>Vivek</cp:lastModifiedBy>
  <cp:revision>3</cp:revision>
  <dcterms:created xsi:type="dcterms:W3CDTF">2021-08-19T07:14:49Z</dcterms:created>
  <dcterms:modified xsi:type="dcterms:W3CDTF">2021-12-18T06:33:12Z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0x010100C979D8979230DC49BBC53E63315682C8</vt:lpwstr>
  </property>
</Properties>
</file>